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275" r:id="rId3"/>
    <p:sldId id="323" r:id="rId4"/>
    <p:sldId id="322" r:id="rId5"/>
    <p:sldId id="257" r:id="rId6"/>
    <p:sldId id="314" r:id="rId7"/>
    <p:sldId id="321" r:id="rId8"/>
    <p:sldId id="324" r:id="rId9"/>
    <p:sldId id="325" r:id="rId10"/>
    <p:sldId id="326" r:id="rId11"/>
    <p:sldId id="327" r:id="rId12"/>
    <p:sldId id="329" r:id="rId13"/>
    <p:sldId id="328" r:id="rId14"/>
    <p:sldId id="274" r:id="rId15"/>
  </p:sldIdLst>
  <p:sldSz cx="12192000" cy="6858000"/>
  <p:notesSz cx="6797675" cy="9928225"/>
  <p:embeddedFontLst>
    <p:embeddedFont>
      <p:font typeface="Assistant" pitchFamily="2" charset="-79"/>
      <p:regular r:id="rId17"/>
      <p:bold r:id="rId18"/>
    </p:embeddedFont>
    <p:embeddedFont>
      <p:font typeface="David" panose="020E0502060401010101" pitchFamily="34" charset="-79"/>
      <p:regular r:id="rId19"/>
      <p:bold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hdXVSEjkNFeVy/tGtB9N7j8/nSf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7030B"/>
    <a:srgbClr val="6693CA"/>
    <a:srgbClr val="78B8A7"/>
    <a:srgbClr val="A6BE72"/>
    <a:srgbClr val="F8B028"/>
    <a:srgbClr val="C8E1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954"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9"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3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3852016" y="0"/>
            <a:ext cx="2945659" cy="498135"/>
          </a:xfrm>
          <a:prstGeom prst="rect">
            <a:avLst/>
          </a:prstGeom>
          <a:noFill/>
          <a:ln>
            <a:noFill/>
          </a:ln>
        </p:spPr>
        <p:txBody>
          <a:bodyPr spcFirstLastPara="1" wrap="square" lIns="91425" tIns="45700" rIns="91425" bIns="45700" anchor="t"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574" y="0"/>
            <a:ext cx="2945659" cy="498135"/>
          </a:xfrm>
          <a:prstGeom prst="rect">
            <a:avLst/>
          </a:prstGeom>
          <a:noFill/>
          <a:ln>
            <a:noFill/>
          </a:ln>
        </p:spPr>
        <p:txBody>
          <a:bodyPr spcFirstLastPara="1" wrap="square" lIns="91425" tIns="45700" rIns="91425" bIns="45700" anchor="t" anchorCtr="0">
            <a:noAutofit/>
          </a:bodyPr>
          <a:lstStyle>
            <a:lvl1pPr marR="0" lvl="0" algn="l"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he-IL"/>
          </a:p>
        </p:txBody>
      </p:sp>
      <p:sp>
        <p:nvSpPr>
          <p:cNvPr id="6" name="Google Shape;6;n"/>
          <p:cNvSpPr txBox="1">
            <a:spLocks noGrp="1"/>
          </p:cNvSpPr>
          <p:nvPr>
            <p:ph type="body" idx="1"/>
          </p:nvPr>
        </p:nvSpPr>
        <p:spPr>
          <a:xfrm>
            <a:off x="679768" y="4777958"/>
            <a:ext cx="5438140" cy="3909239"/>
          </a:xfrm>
          <a:prstGeom prst="rect">
            <a:avLst/>
          </a:prstGeom>
          <a:noFill/>
          <a:ln>
            <a:noFill/>
          </a:ln>
        </p:spPr>
        <p:txBody>
          <a:bodyPr spcFirstLastPara="1" wrap="square" lIns="91425" tIns="45700" rIns="91425" bIns="45700" anchor="t" anchorCtr="0">
            <a:noAutofit/>
          </a:bodyPr>
          <a:lstStyle>
            <a:lvl1pPr marL="457200" marR="0" lvl="0"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3852016" y="9430091"/>
            <a:ext cx="2945659" cy="498134"/>
          </a:xfrm>
          <a:prstGeom prst="rect">
            <a:avLst/>
          </a:prstGeom>
          <a:noFill/>
          <a:ln>
            <a:noFill/>
          </a:ln>
        </p:spPr>
        <p:txBody>
          <a:bodyPr spcFirstLastPara="1" wrap="square" lIns="91425" tIns="45700" rIns="91425" bIns="45700" anchor="b" anchorCtr="0">
            <a:noAutofit/>
          </a:bodyPr>
          <a:lstStyle>
            <a:lvl1pPr marR="0" lvl="0" algn="r" rtl="1">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574" y="9430091"/>
            <a:ext cx="2945659" cy="498134"/>
          </a:xfrm>
          <a:prstGeom prst="rect">
            <a:avLst/>
          </a:prstGeom>
          <a:noFill/>
          <a:ln>
            <a:noFill/>
          </a:ln>
        </p:spPr>
        <p:txBody>
          <a:bodyPr spcFirstLastPara="1" wrap="square" lIns="91425" tIns="45700" rIns="91425" bIns="45700" anchor="b" anchorCtr="0">
            <a:noAutofit/>
          </a:bodyPr>
          <a:lstStyle/>
          <a:p>
            <a:pPr marL="0" marR="0" lvl="0" indent="0" algn="l" rtl="1">
              <a:spcBef>
                <a:spcPts val="0"/>
              </a:spcBef>
              <a:spcAft>
                <a:spcPts val="0"/>
              </a:spcAft>
              <a:buNone/>
            </a:pPr>
            <a:fld id="{00000000-1234-1234-1234-123412341234}" type="slidenum">
              <a:rPr lang="x-non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5525714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he-IL"/>
          </a:p>
        </p:txBody>
      </p:sp>
    </p:spTree>
    <p:extLst>
      <p:ext uri="{BB962C8B-B14F-4D97-AF65-F5344CB8AC3E}">
        <p14:creationId xmlns:p14="http://schemas.microsoft.com/office/powerpoint/2010/main" val="1712424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588FFC30-24FF-61AE-FDC7-7993CA0DFD9F}"/>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B2F19224-FC45-CD27-7DAD-F79D4AB74A17}"/>
              </a:ext>
            </a:extLst>
          </p:cNvPr>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2BEAE41D-E849-AB18-50A7-B8CDA630414A}"/>
              </a:ext>
            </a:extLst>
          </p:cNvPr>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he-IL"/>
          </a:p>
        </p:txBody>
      </p:sp>
    </p:spTree>
    <p:extLst>
      <p:ext uri="{BB962C8B-B14F-4D97-AF65-F5344CB8AC3E}">
        <p14:creationId xmlns:p14="http://schemas.microsoft.com/office/powerpoint/2010/main" val="3498958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8B0AEAEE-B1AC-6B2E-45FC-9392D986C6CB}"/>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91F2242E-6BD3-8395-7D35-2A973A8FFA38}"/>
              </a:ext>
            </a:extLst>
          </p:cNvPr>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09A2829F-AD1B-F7F6-8598-9EA5630EF9B7}"/>
              </a:ext>
            </a:extLst>
          </p:cNvPr>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he-IL"/>
          </a:p>
        </p:txBody>
      </p:sp>
    </p:spTree>
    <p:extLst>
      <p:ext uri="{BB962C8B-B14F-4D97-AF65-F5344CB8AC3E}">
        <p14:creationId xmlns:p14="http://schemas.microsoft.com/office/powerpoint/2010/main" val="1261571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EDE98606-7E45-F5F5-DE2E-D3E4FFD775DF}"/>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08298EE9-407F-4CB7-DD8D-DA92E4A2FDCE}"/>
              </a:ext>
            </a:extLst>
          </p:cNvPr>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834F2D4F-8467-19A3-238D-E3B4A96CEB9B}"/>
              </a:ext>
            </a:extLst>
          </p:cNvPr>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he-IL"/>
          </a:p>
        </p:txBody>
      </p:sp>
    </p:spTree>
    <p:extLst>
      <p:ext uri="{BB962C8B-B14F-4D97-AF65-F5344CB8AC3E}">
        <p14:creationId xmlns:p14="http://schemas.microsoft.com/office/powerpoint/2010/main" val="1210719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532DD3F9-BBF9-898A-F34D-C81F5FA81190}"/>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20A1B66D-761A-E106-4D98-895887900689}"/>
              </a:ext>
            </a:extLst>
          </p:cNvPr>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F97ADB0C-BC8D-50BC-33EE-D3B240728F29}"/>
              </a:ext>
            </a:extLst>
          </p:cNvPr>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he-IL"/>
          </a:p>
        </p:txBody>
      </p:sp>
    </p:spTree>
    <p:extLst>
      <p:ext uri="{BB962C8B-B14F-4D97-AF65-F5344CB8AC3E}">
        <p14:creationId xmlns:p14="http://schemas.microsoft.com/office/powerpoint/2010/main" val="964328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p19:notes"/>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5" name="Google Shape;875;p19: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he-IL"/>
          </a:p>
        </p:txBody>
      </p:sp>
    </p:spTree>
    <p:extLst>
      <p:ext uri="{BB962C8B-B14F-4D97-AF65-F5344CB8AC3E}">
        <p14:creationId xmlns:p14="http://schemas.microsoft.com/office/powerpoint/2010/main" val="3202137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5:notes"/>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he-IL"/>
          </a:p>
        </p:txBody>
      </p:sp>
    </p:spTree>
    <p:extLst>
      <p:ext uri="{BB962C8B-B14F-4D97-AF65-F5344CB8AC3E}">
        <p14:creationId xmlns:p14="http://schemas.microsoft.com/office/powerpoint/2010/main" val="2333299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5:notes"/>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5: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he-IL"/>
          </a:p>
        </p:txBody>
      </p:sp>
    </p:spTree>
    <p:extLst>
      <p:ext uri="{BB962C8B-B14F-4D97-AF65-F5344CB8AC3E}">
        <p14:creationId xmlns:p14="http://schemas.microsoft.com/office/powerpoint/2010/main" val="1723922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he-IL"/>
          </a:p>
        </p:txBody>
      </p:sp>
    </p:spTree>
    <p:extLst>
      <p:ext uri="{BB962C8B-B14F-4D97-AF65-F5344CB8AC3E}">
        <p14:creationId xmlns:p14="http://schemas.microsoft.com/office/powerpoint/2010/main" val="3221842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he-IL"/>
          </a:p>
        </p:txBody>
      </p:sp>
    </p:spTree>
    <p:extLst>
      <p:ext uri="{BB962C8B-B14F-4D97-AF65-F5344CB8AC3E}">
        <p14:creationId xmlns:p14="http://schemas.microsoft.com/office/powerpoint/2010/main" val="731570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he-IL"/>
          </a:p>
        </p:txBody>
      </p:sp>
    </p:spTree>
    <p:extLst>
      <p:ext uri="{BB962C8B-B14F-4D97-AF65-F5344CB8AC3E}">
        <p14:creationId xmlns:p14="http://schemas.microsoft.com/office/powerpoint/2010/main" val="255783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he-IL"/>
          </a:p>
        </p:txBody>
      </p:sp>
    </p:spTree>
    <p:extLst>
      <p:ext uri="{BB962C8B-B14F-4D97-AF65-F5344CB8AC3E}">
        <p14:creationId xmlns:p14="http://schemas.microsoft.com/office/powerpoint/2010/main" val="1813837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15509318-1B9A-6461-CA08-7A02A3CD8C77}"/>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2ACB78CA-3B43-6AA2-B35B-3B2B2CB32695}"/>
              </a:ext>
            </a:extLst>
          </p:cNvPr>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CB9A0090-FC6F-AFAB-2F5D-B31E0092FA05}"/>
              </a:ext>
            </a:extLst>
          </p:cNvPr>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he-IL"/>
          </a:p>
        </p:txBody>
      </p:sp>
    </p:spTree>
    <p:extLst>
      <p:ext uri="{BB962C8B-B14F-4D97-AF65-F5344CB8AC3E}">
        <p14:creationId xmlns:p14="http://schemas.microsoft.com/office/powerpoint/2010/main" val="974075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a:extLst>
            <a:ext uri="{FF2B5EF4-FFF2-40B4-BE49-F238E27FC236}">
              <a16:creationId xmlns:a16="http://schemas.microsoft.com/office/drawing/2014/main" id="{D62767BA-6FB8-C21C-C81C-3083666757DE}"/>
            </a:ext>
          </a:extLst>
        </p:cNvPr>
        <p:cNvGrpSpPr/>
        <p:nvPr/>
      </p:nvGrpSpPr>
      <p:grpSpPr>
        <a:xfrm>
          <a:off x="0" y="0"/>
          <a:ext cx="0" cy="0"/>
          <a:chOff x="0" y="0"/>
          <a:chExt cx="0" cy="0"/>
        </a:xfrm>
      </p:grpSpPr>
      <p:sp>
        <p:nvSpPr>
          <p:cNvPr id="93" name="Google Shape;93;p2:notes">
            <a:extLst>
              <a:ext uri="{FF2B5EF4-FFF2-40B4-BE49-F238E27FC236}">
                <a16:creationId xmlns:a16="http://schemas.microsoft.com/office/drawing/2014/main" id="{82E1AFB8-5607-1C0C-9061-F738C39A496C}"/>
              </a:ext>
            </a:extLst>
          </p:cNvPr>
          <p:cNvSpPr txBox="1">
            <a:spLocks noGrp="1"/>
          </p:cNvSpPr>
          <p:nvPr>
            <p:ph type="body" idx="1"/>
          </p:nvPr>
        </p:nvSpPr>
        <p:spPr>
          <a:xfrm>
            <a:off x="679768" y="4777958"/>
            <a:ext cx="5438140" cy="3909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 name="Google Shape;94;p2:notes">
            <a:extLst>
              <a:ext uri="{FF2B5EF4-FFF2-40B4-BE49-F238E27FC236}">
                <a16:creationId xmlns:a16="http://schemas.microsoft.com/office/drawing/2014/main" id="{05AF7C37-F23D-FF00-BDB9-E0711B3FAD5C}"/>
              </a:ext>
            </a:extLst>
          </p:cNvPr>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he-IL"/>
          </a:p>
        </p:txBody>
      </p:sp>
    </p:spTree>
    <p:extLst>
      <p:ext uri="{BB962C8B-B14F-4D97-AF65-F5344CB8AC3E}">
        <p14:creationId xmlns:p14="http://schemas.microsoft.com/office/powerpoint/2010/main" val="3148464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שקופית כותרת" type="title">
  <p:cSld name="TITLE">
    <p:spTree>
      <p:nvGrpSpPr>
        <p:cNvPr id="1" name="Shape 15"/>
        <p:cNvGrpSpPr/>
        <p:nvPr/>
      </p:nvGrpSpPr>
      <p:grpSpPr>
        <a:xfrm>
          <a:off x="0" y="0"/>
          <a:ext cx="0" cy="0"/>
          <a:chOff x="0" y="0"/>
          <a:chExt cx="0" cy="0"/>
        </a:xfrm>
      </p:grpSpPr>
      <p:sp>
        <p:nvSpPr>
          <p:cNvPr id="16" name="Google Shape;16;p2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rtl="1">
              <a:lnSpc>
                <a:spcPct val="90000"/>
              </a:lnSpc>
              <a:spcBef>
                <a:spcPts val="1000"/>
              </a:spcBef>
              <a:spcAft>
                <a:spcPts val="0"/>
              </a:spcAft>
              <a:buClr>
                <a:schemeClr val="dk1"/>
              </a:buClr>
              <a:buSzPts val="2400"/>
              <a:buNone/>
              <a:defRPr sz="2400"/>
            </a:lvl1pPr>
            <a:lvl2pPr lvl="1" algn="ctr" rtl="1">
              <a:lnSpc>
                <a:spcPct val="90000"/>
              </a:lnSpc>
              <a:spcBef>
                <a:spcPts val="500"/>
              </a:spcBef>
              <a:spcAft>
                <a:spcPts val="0"/>
              </a:spcAft>
              <a:buClr>
                <a:schemeClr val="dk1"/>
              </a:buClr>
              <a:buSzPts val="2000"/>
              <a:buNone/>
              <a:defRPr sz="2000"/>
            </a:lvl2pPr>
            <a:lvl3pPr lvl="2" algn="ctr" rtl="1">
              <a:lnSpc>
                <a:spcPct val="90000"/>
              </a:lnSpc>
              <a:spcBef>
                <a:spcPts val="500"/>
              </a:spcBef>
              <a:spcAft>
                <a:spcPts val="0"/>
              </a:spcAft>
              <a:buClr>
                <a:schemeClr val="dk1"/>
              </a:buClr>
              <a:buSzPts val="1800"/>
              <a:buNone/>
              <a:defRPr sz="1800"/>
            </a:lvl3pPr>
            <a:lvl4pPr lvl="3" algn="ctr" rtl="1">
              <a:lnSpc>
                <a:spcPct val="90000"/>
              </a:lnSpc>
              <a:spcBef>
                <a:spcPts val="500"/>
              </a:spcBef>
              <a:spcAft>
                <a:spcPts val="0"/>
              </a:spcAft>
              <a:buClr>
                <a:schemeClr val="dk1"/>
              </a:buClr>
              <a:buSzPts val="1600"/>
              <a:buNone/>
              <a:defRPr sz="1600"/>
            </a:lvl4pPr>
            <a:lvl5pPr lvl="4" algn="ctr" rtl="1">
              <a:lnSpc>
                <a:spcPct val="90000"/>
              </a:lnSpc>
              <a:spcBef>
                <a:spcPts val="500"/>
              </a:spcBef>
              <a:spcAft>
                <a:spcPts val="0"/>
              </a:spcAft>
              <a:buClr>
                <a:schemeClr val="dk1"/>
              </a:buClr>
              <a:buSzPts val="1600"/>
              <a:buNone/>
              <a:defRPr sz="1600"/>
            </a:lvl5pPr>
            <a:lvl6pPr lvl="5" algn="ctr" rtl="1">
              <a:lnSpc>
                <a:spcPct val="90000"/>
              </a:lnSpc>
              <a:spcBef>
                <a:spcPts val="500"/>
              </a:spcBef>
              <a:spcAft>
                <a:spcPts val="0"/>
              </a:spcAft>
              <a:buClr>
                <a:schemeClr val="dk1"/>
              </a:buClr>
              <a:buSzPts val="1600"/>
              <a:buNone/>
              <a:defRPr sz="1600"/>
            </a:lvl6pPr>
            <a:lvl7pPr lvl="6" algn="ctr" rtl="1">
              <a:lnSpc>
                <a:spcPct val="90000"/>
              </a:lnSpc>
              <a:spcBef>
                <a:spcPts val="500"/>
              </a:spcBef>
              <a:spcAft>
                <a:spcPts val="0"/>
              </a:spcAft>
              <a:buClr>
                <a:schemeClr val="dk1"/>
              </a:buClr>
              <a:buSzPts val="1600"/>
              <a:buNone/>
              <a:defRPr sz="1600"/>
            </a:lvl7pPr>
            <a:lvl8pPr lvl="7" algn="ctr" rtl="1">
              <a:lnSpc>
                <a:spcPct val="90000"/>
              </a:lnSpc>
              <a:spcBef>
                <a:spcPts val="500"/>
              </a:spcBef>
              <a:spcAft>
                <a:spcPts val="0"/>
              </a:spcAft>
              <a:buClr>
                <a:schemeClr val="dk1"/>
              </a:buClr>
              <a:buSzPts val="1600"/>
              <a:buNone/>
              <a:defRPr sz="1600"/>
            </a:lvl8pPr>
            <a:lvl9pPr lvl="8" algn="ctr" rtl="1">
              <a:lnSpc>
                <a:spcPct val="90000"/>
              </a:lnSpc>
              <a:spcBef>
                <a:spcPts val="500"/>
              </a:spcBef>
              <a:spcAft>
                <a:spcPts val="0"/>
              </a:spcAft>
              <a:buClr>
                <a:schemeClr val="dk1"/>
              </a:buClr>
              <a:buSzPts val="1600"/>
              <a:buNone/>
              <a:defRPr sz="1600"/>
            </a:lvl9pPr>
          </a:lstStyle>
          <a:p>
            <a:endParaRPr/>
          </a:p>
        </p:txBody>
      </p:sp>
      <p:sp>
        <p:nvSpPr>
          <p:cNvPr id="18" name="Google Shape;18;p2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כותרת אנכית וטקסט" type="vertTitleAndTx">
  <p:cSld name="VERTICAL_TITLE_AND_VERTICAL_TEXT">
    <p:spTree>
      <p:nvGrpSpPr>
        <p:cNvPr id="1" name="Shape 78"/>
        <p:cNvGrpSpPr/>
        <p:nvPr/>
      </p:nvGrpSpPr>
      <p:grpSpPr>
        <a:xfrm>
          <a:off x="0" y="0"/>
          <a:ext cx="0" cy="0"/>
          <a:chOff x="0" y="0"/>
          <a:chExt cx="0" cy="0"/>
        </a:xfrm>
      </p:grpSpPr>
      <p:sp>
        <p:nvSpPr>
          <p:cNvPr id="79" name="Google Shape;79;p3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81" name="Google Shape;81;p3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2" name="Google Shape;8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3" name="Google Shape;83;p3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21"/>
        <p:cNvGrpSpPr/>
        <p:nvPr/>
      </p:nvGrpSpPr>
      <p:grpSpPr>
        <a:xfrm>
          <a:off x="0" y="0"/>
          <a:ext cx="0" cy="0"/>
          <a:chOff x="0" y="0"/>
          <a:chExt cx="0" cy="0"/>
        </a:xfrm>
      </p:grpSpPr>
      <p:sp>
        <p:nvSpPr>
          <p:cNvPr id="22" name="Google Shape;22;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24" name="Google Shape;24;p2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5" name="Google Shape;2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6" name="Google Shape;26;p2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כותרת מקטע עליונה" type="secHead">
  <p:cSld name="SECTION_HEADER">
    <p:spTree>
      <p:nvGrpSpPr>
        <p:cNvPr id="1" name="Shape 27"/>
        <p:cNvGrpSpPr/>
        <p:nvPr/>
      </p:nvGrpSpPr>
      <p:grpSpPr>
        <a:xfrm>
          <a:off x="0" y="0"/>
          <a:ext cx="0" cy="0"/>
          <a:chOff x="0" y="0"/>
          <a:chExt cx="0" cy="0"/>
        </a:xfrm>
      </p:grpSpPr>
      <p:sp>
        <p:nvSpPr>
          <p:cNvPr id="28" name="Google Shape;28;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ts val="0"/>
              </a:spcAft>
              <a:buClr>
                <a:srgbClr val="888888"/>
              </a:buClr>
              <a:buSzPts val="2400"/>
              <a:buNone/>
              <a:defRPr sz="2400">
                <a:solidFill>
                  <a:srgbClr val="888888"/>
                </a:solidFill>
              </a:defRPr>
            </a:lvl1pPr>
            <a:lvl2pPr marL="914400" lvl="1" indent="-228600" algn="r" rtl="1">
              <a:lnSpc>
                <a:spcPct val="90000"/>
              </a:lnSpc>
              <a:spcBef>
                <a:spcPts val="500"/>
              </a:spcBef>
              <a:spcAft>
                <a:spcPts val="0"/>
              </a:spcAft>
              <a:buClr>
                <a:srgbClr val="888888"/>
              </a:buClr>
              <a:buSzPts val="2000"/>
              <a:buNone/>
              <a:defRPr sz="2000">
                <a:solidFill>
                  <a:srgbClr val="888888"/>
                </a:solidFill>
              </a:defRPr>
            </a:lvl2pPr>
            <a:lvl3pPr marL="1371600" lvl="2" indent="-228600" algn="r" rtl="1">
              <a:lnSpc>
                <a:spcPct val="90000"/>
              </a:lnSpc>
              <a:spcBef>
                <a:spcPts val="500"/>
              </a:spcBef>
              <a:spcAft>
                <a:spcPts val="0"/>
              </a:spcAft>
              <a:buClr>
                <a:srgbClr val="888888"/>
              </a:buClr>
              <a:buSzPts val="1800"/>
              <a:buNone/>
              <a:defRPr sz="1800">
                <a:solidFill>
                  <a:srgbClr val="888888"/>
                </a:solidFill>
              </a:defRPr>
            </a:lvl3pPr>
            <a:lvl4pPr marL="1828800" lvl="3" indent="-228600" algn="r" rtl="1">
              <a:lnSpc>
                <a:spcPct val="90000"/>
              </a:lnSpc>
              <a:spcBef>
                <a:spcPts val="500"/>
              </a:spcBef>
              <a:spcAft>
                <a:spcPts val="0"/>
              </a:spcAft>
              <a:buClr>
                <a:srgbClr val="888888"/>
              </a:buClr>
              <a:buSzPts val="1600"/>
              <a:buNone/>
              <a:defRPr sz="1600">
                <a:solidFill>
                  <a:srgbClr val="888888"/>
                </a:solidFill>
              </a:defRPr>
            </a:lvl4pPr>
            <a:lvl5pPr marL="2286000" lvl="4" indent="-228600" algn="r" rtl="1">
              <a:lnSpc>
                <a:spcPct val="90000"/>
              </a:lnSpc>
              <a:spcBef>
                <a:spcPts val="500"/>
              </a:spcBef>
              <a:spcAft>
                <a:spcPts val="0"/>
              </a:spcAft>
              <a:buClr>
                <a:srgbClr val="888888"/>
              </a:buClr>
              <a:buSzPts val="1600"/>
              <a:buNone/>
              <a:defRPr sz="1600">
                <a:solidFill>
                  <a:srgbClr val="888888"/>
                </a:solidFill>
              </a:defRPr>
            </a:lvl5pPr>
            <a:lvl6pPr marL="2743200" lvl="5" indent="-228600" algn="r" rtl="1">
              <a:lnSpc>
                <a:spcPct val="90000"/>
              </a:lnSpc>
              <a:spcBef>
                <a:spcPts val="500"/>
              </a:spcBef>
              <a:spcAft>
                <a:spcPts val="0"/>
              </a:spcAft>
              <a:buClr>
                <a:srgbClr val="888888"/>
              </a:buClr>
              <a:buSzPts val="1600"/>
              <a:buNone/>
              <a:defRPr sz="1600">
                <a:solidFill>
                  <a:srgbClr val="888888"/>
                </a:solidFill>
              </a:defRPr>
            </a:lvl6pPr>
            <a:lvl7pPr marL="3200400" lvl="6" indent="-228600" algn="r" rtl="1">
              <a:lnSpc>
                <a:spcPct val="90000"/>
              </a:lnSpc>
              <a:spcBef>
                <a:spcPts val="500"/>
              </a:spcBef>
              <a:spcAft>
                <a:spcPts val="0"/>
              </a:spcAft>
              <a:buClr>
                <a:srgbClr val="888888"/>
              </a:buClr>
              <a:buSzPts val="1600"/>
              <a:buNone/>
              <a:defRPr sz="1600">
                <a:solidFill>
                  <a:srgbClr val="888888"/>
                </a:solidFill>
              </a:defRPr>
            </a:lvl7pPr>
            <a:lvl8pPr marL="3657600" lvl="7" indent="-228600" algn="r" rtl="1">
              <a:lnSpc>
                <a:spcPct val="90000"/>
              </a:lnSpc>
              <a:spcBef>
                <a:spcPts val="500"/>
              </a:spcBef>
              <a:spcAft>
                <a:spcPts val="0"/>
              </a:spcAft>
              <a:buClr>
                <a:srgbClr val="888888"/>
              </a:buClr>
              <a:buSzPts val="1600"/>
              <a:buNone/>
              <a:defRPr sz="1600">
                <a:solidFill>
                  <a:srgbClr val="888888"/>
                </a:solidFill>
              </a:defRPr>
            </a:lvl8pPr>
            <a:lvl9pPr marL="4114800" lvl="8" indent="-228600" algn="r" rtl="1">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1" name="Google Shape;3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2" name="Google Shape;32;p2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שני תכנים" type="twoObj">
  <p:cSld name="TWO_OBJECTS">
    <p:spTree>
      <p:nvGrpSpPr>
        <p:cNvPr id="1" name="Shape 33"/>
        <p:cNvGrpSpPr/>
        <p:nvPr/>
      </p:nvGrpSpPr>
      <p:grpSpPr>
        <a:xfrm>
          <a:off x="0" y="0"/>
          <a:ext cx="0" cy="0"/>
          <a:chOff x="0" y="0"/>
          <a:chExt cx="0" cy="0"/>
        </a:xfrm>
      </p:grpSpPr>
      <p:sp>
        <p:nvSpPr>
          <p:cNvPr id="34" name="Google Shape;34;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6" name="Google Shape;36;p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37" name="Google Shape;37;p2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8" name="Google Shape;3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9" name="Google Shape;39;p2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השוואה" type="twoTxTwoObj">
  <p:cSld name="TWO_OBJECTS_WITH_TEXT">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43" name="Google Shape;43;p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44" name="Google Shape;44;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r" rtl="1">
              <a:lnSpc>
                <a:spcPct val="90000"/>
              </a:lnSpc>
              <a:spcBef>
                <a:spcPts val="1000"/>
              </a:spcBef>
              <a:spcAft>
                <a:spcPts val="0"/>
              </a:spcAft>
              <a:buClr>
                <a:schemeClr val="dk1"/>
              </a:buClr>
              <a:buSzPts val="2400"/>
              <a:buNone/>
              <a:defRPr sz="2400" b="1"/>
            </a:lvl1pPr>
            <a:lvl2pPr marL="914400" lvl="1" indent="-228600" algn="r" rtl="1">
              <a:lnSpc>
                <a:spcPct val="90000"/>
              </a:lnSpc>
              <a:spcBef>
                <a:spcPts val="500"/>
              </a:spcBef>
              <a:spcAft>
                <a:spcPts val="0"/>
              </a:spcAft>
              <a:buClr>
                <a:schemeClr val="dk1"/>
              </a:buClr>
              <a:buSzPts val="2000"/>
              <a:buNone/>
              <a:defRPr sz="2000" b="1"/>
            </a:lvl2pPr>
            <a:lvl3pPr marL="1371600" lvl="2" indent="-228600" algn="r" rtl="1">
              <a:lnSpc>
                <a:spcPct val="90000"/>
              </a:lnSpc>
              <a:spcBef>
                <a:spcPts val="500"/>
              </a:spcBef>
              <a:spcAft>
                <a:spcPts val="0"/>
              </a:spcAft>
              <a:buClr>
                <a:schemeClr val="dk1"/>
              </a:buClr>
              <a:buSzPts val="1800"/>
              <a:buNone/>
              <a:defRPr sz="1800" b="1"/>
            </a:lvl3pPr>
            <a:lvl4pPr marL="1828800" lvl="3" indent="-228600" algn="r" rtl="1">
              <a:lnSpc>
                <a:spcPct val="90000"/>
              </a:lnSpc>
              <a:spcBef>
                <a:spcPts val="500"/>
              </a:spcBef>
              <a:spcAft>
                <a:spcPts val="0"/>
              </a:spcAft>
              <a:buClr>
                <a:schemeClr val="dk1"/>
              </a:buClr>
              <a:buSzPts val="1600"/>
              <a:buNone/>
              <a:defRPr sz="1600" b="1"/>
            </a:lvl4pPr>
            <a:lvl5pPr marL="2286000" lvl="4" indent="-228600" algn="r" rtl="1">
              <a:lnSpc>
                <a:spcPct val="90000"/>
              </a:lnSpc>
              <a:spcBef>
                <a:spcPts val="500"/>
              </a:spcBef>
              <a:spcAft>
                <a:spcPts val="0"/>
              </a:spcAft>
              <a:buClr>
                <a:schemeClr val="dk1"/>
              </a:buClr>
              <a:buSzPts val="1600"/>
              <a:buNone/>
              <a:defRPr sz="1600" b="1"/>
            </a:lvl5pPr>
            <a:lvl6pPr marL="2743200" lvl="5" indent="-228600" algn="r" rtl="1">
              <a:lnSpc>
                <a:spcPct val="90000"/>
              </a:lnSpc>
              <a:spcBef>
                <a:spcPts val="500"/>
              </a:spcBef>
              <a:spcAft>
                <a:spcPts val="0"/>
              </a:spcAft>
              <a:buClr>
                <a:schemeClr val="dk1"/>
              </a:buClr>
              <a:buSzPts val="1600"/>
              <a:buNone/>
              <a:defRPr sz="1600" b="1"/>
            </a:lvl6pPr>
            <a:lvl7pPr marL="3200400" lvl="6" indent="-228600" algn="r" rtl="1">
              <a:lnSpc>
                <a:spcPct val="90000"/>
              </a:lnSpc>
              <a:spcBef>
                <a:spcPts val="500"/>
              </a:spcBef>
              <a:spcAft>
                <a:spcPts val="0"/>
              </a:spcAft>
              <a:buClr>
                <a:schemeClr val="dk1"/>
              </a:buClr>
              <a:buSzPts val="1600"/>
              <a:buNone/>
              <a:defRPr sz="1600" b="1"/>
            </a:lvl7pPr>
            <a:lvl8pPr marL="3657600" lvl="7" indent="-228600" algn="r" rtl="1">
              <a:lnSpc>
                <a:spcPct val="90000"/>
              </a:lnSpc>
              <a:spcBef>
                <a:spcPts val="500"/>
              </a:spcBef>
              <a:spcAft>
                <a:spcPts val="0"/>
              </a:spcAft>
              <a:buClr>
                <a:schemeClr val="dk1"/>
              </a:buClr>
              <a:buSzPts val="1600"/>
              <a:buNone/>
              <a:defRPr sz="1600" b="1"/>
            </a:lvl8pPr>
            <a:lvl9pPr marL="4114800" lvl="8" indent="-228600" algn="r" rtl="1">
              <a:lnSpc>
                <a:spcPct val="90000"/>
              </a:lnSpc>
              <a:spcBef>
                <a:spcPts val="500"/>
              </a:spcBef>
              <a:spcAft>
                <a:spcPts val="0"/>
              </a:spcAft>
              <a:buClr>
                <a:schemeClr val="dk1"/>
              </a:buClr>
              <a:buSzPts val="1600"/>
              <a:buNone/>
              <a:defRPr sz="1600" b="1"/>
            </a:lvl9pPr>
          </a:lstStyle>
          <a:p>
            <a:endParaRPr/>
          </a:p>
        </p:txBody>
      </p:sp>
      <p:sp>
        <p:nvSpPr>
          <p:cNvPr id="45" name="Google Shape;45;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46" name="Google Shape;46;p2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7" name="Google Shape;47;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8" name="Google Shape;48;p2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כותרת בלבד" type="titleOnly">
  <p:cSld name="TITLE_ONLY">
    <p:spTree>
      <p:nvGrpSpPr>
        <p:cNvPr id="1" name="Shape 49"/>
        <p:cNvGrpSpPr/>
        <p:nvPr/>
      </p:nvGrpSpPr>
      <p:grpSpPr>
        <a:xfrm>
          <a:off x="0" y="0"/>
          <a:ext cx="0" cy="0"/>
          <a:chOff x="0" y="0"/>
          <a:chExt cx="0" cy="0"/>
        </a:xfrm>
      </p:grpSpPr>
      <p:sp>
        <p:nvSpPr>
          <p:cNvPr id="50" name="Google Shape;5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2" name="Google Shape;5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3" name="Google Shape;53;p2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תוכן עם כיתוב" type="objTx">
  <p:cSld name="OBJECT_WITH_CAPTION_TEXT">
    <p:spTree>
      <p:nvGrpSpPr>
        <p:cNvPr id="1" name="Shape 58"/>
        <p:cNvGrpSpPr/>
        <p:nvPr/>
      </p:nvGrpSpPr>
      <p:grpSpPr>
        <a:xfrm>
          <a:off x="0" y="0"/>
          <a:ext cx="0" cy="0"/>
          <a:chOff x="0" y="0"/>
          <a:chExt cx="0" cy="0"/>
        </a:xfrm>
      </p:grpSpPr>
      <p:sp>
        <p:nvSpPr>
          <p:cNvPr id="59" name="Google Shape;59;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r" rtl="1">
              <a:lnSpc>
                <a:spcPct val="90000"/>
              </a:lnSpc>
              <a:spcBef>
                <a:spcPts val="1000"/>
              </a:spcBef>
              <a:spcAft>
                <a:spcPts val="0"/>
              </a:spcAft>
              <a:buClr>
                <a:schemeClr val="dk1"/>
              </a:buClr>
              <a:buSzPts val="3200"/>
              <a:buChar char="•"/>
              <a:defRPr sz="3200"/>
            </a:lvl1pPr>
            <a:lvl2pPr marL="914400" lvl="1" indent="-406400" algn="r" rtl="1">
              <a:lnSpc>
                <a:spcPct val="90000"/>
              </a:lnSpc>
              <a:spcBef>
                <a:spcPts val="500"/>
              </a:spcBef>
              <a:spcAft>
                <a:spcPts val="0"/>
              </a:spcAft>
              <a:buClr>
                <a:schemeClr val="dk1"/>
              </a:buClr>
              <a:buSzPts val="2800"/>
              <a:buChar char="•"/>
              <a:defRPr sz="2800"/>
            </a:lvl2pPr>
            <a:lvl3pPr marL="1371600" lvl="2" indent="-381000" algn="r" rtl="1">
              <a:lnSpc>
                <a:spcPct val="90000"/>
              </a:lnSpc>
              <a:spcBef>
                <a:spcPts val="500"/>
              </a:spcBef>
              <a:spcAft>
                <a:spcPts val="0"/>
              </a:spcAft>
              <a:buClr>
                <a:schemeClr val="dk1"/>
              </a:buClr>
              <a:buSzPts val="2400"/>
              <a:buChar char="•"/>
              <a:defRPr sz="2400"/>
            </a:lvl3pPr>
            <a:lvl4pPr marL="1828800" lvl="3" indent="-355600" algn="r" rtl="1">
              <a:lnSpc>
                <a:spcPct val="90000"/>
              </a:lnSpc>
              <a:spcBef>
                <a:spcPts val="500"/>
              </a:spcBef>
              <a:spcAft>
                <a:spcPts val="0"/>
              </a:spcAft>
              <a:buClr>
                <a:schemeClr val="dk1"/>
              </a:buClr>
              <a:buSzPts val="2000"/>
              <a:buChar char="•"/>
              <a:defRPr sz="2000"/>
            </a:lvl4pPr>
            <a:lvl5pPr marL="2286000" lvl="4" indent="-355600" algn="r" rtl="1">
              <a:lnSpc>
                <a:spcPct val="90000"/>
              </a:lnSpc>
              <a:spcBef>
                <a:spcPts val="500"/>
              </a:spcBef>
              <a:spcAft>
                <a:spcPts val="0"/>
              </a:spcAft>
              <a:buClr>
                <a:schemeClr val="dk1"/>
              </a:buClr>
              <a:buSzPts val="2000"/>
              <a:buChar char="•"/>
              <a:defRPr sz="2000"/>
            </a:lvl5pPr>
            <a:lvl6pPr marL="2743200" lvl="5" indent="-355600" algn="r" rtl="1">
              <a:lnSpc>
                <a:spcPct val="90000"/>
              </a:lnSpc>
              <a:spcBef>
                <a:spcPts val="500"/>
              </a:spcBef>
              <a:spcAft>
                <a:spcPts val="0"/>
              </a:spcAft>
              <a:buClr>
                <a:schemeClr val="dk1"/>
              </a:buClr>
              <a:buSzPts val="2000"/>
              <a:buChar char="•"/>
              <a:defRPr sz="2000"/>
            </a:lvl6pPr>
            <a:lvl7pPr marL="3200400" lvl="6" indent="-355600" algn="r" rtl="1">
              <a:lnSpc>
                <a:spcPct val="90000"/>
              </a:lnSpc>
              <a:spcBef>
                <a:spcPts val="500"/>
              </a:spcBef>
              <a:spcAft>
                <a:spcPts val="0"/>
              </a:spcAft>
              <a:buClr>
                <a:schemeClr val="dk1"/>
              </a:buClr>
              <a:buSzPts val="2000"/>
              <a:buChar char="•"/>
              <a:defRPr sz="2000"/>
            </a:lvl7pPr>
            <a:lvl8pPr marL="3657600" lvl="7" indent="-355600" algn="r" rtl="1">
              <a:lnSpc>
                <a:spcPct val="90000"/>
              </a:lnSpc>
              <a:spcBef>
                <a:spcPts val="500"/>
              </a:spcBef>
              <a:spcAft>
                <a:spcPts val="0"/>
              </a:spcAft>
              <a:buClr>
                <a:schemeClr val="dk1"/>
              </a:buClr>
              <a:buSzPts val="2000"/>
              <a:buChar char="•"/>
              <a:defRPr sz="2000"/>
            </a:lvl8pPr>
            <a:lvl9pPr marL="4114800" lvl="8" indent="-355600" algn="r" rtl="1">
              <a:lnSpc>
                <a:spcPct val="90000"/>
              </a:lnSpc>
              <a:spcBef>
                <a:spcPts val="500"/>
              </a:spcBef>
              <a:spcAft>
                <a:spcPts val="0"/>
              </a:spcAft>
              <a:buClr>
                <a:schemeClr val="dk1"/>
              </a:buClr>
              <a:buSzPts val="2000"/>
              <a:buChar char="•"/>
              <a:defRPr sz="2000"/>
            </a:lvl9pPr>
          </a:lstStyle>
          <a:p>
            <a:endParaRPr/>
          </a:p>
        </p:txBody>
      </p:sp>
      <p:sp>
        <p:nvSpPr>
          <p:cNvPr id="61" name="Google Shape;61;p2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ts val="0"/>
              </a:spcAft>
              <a:buClr>
                <a:schemeClr val="dk1"/>
              </a:buClr>
              <a:buSzPts val="1600"/>
              <a:buNone/>
              <a:defRPr sz="1600"/>
            </a:lvl1pPr>
            <a:lvl2pPr marL="914400" lvl="1" indent="-228600" algn="r" rtl="1">
              <a:lnSpc>
                <a:spcPct val="90000"/>
              </a:lnSpc>
              <a:spcBef>
                <a:spcPts val="500"/>
              </a:spcBef>
              <a:spcAft>
                <a:spcPts val="0"/>
              </a:spcAft>
              <a:buClr>
                <a:schemeClr val="dk1"/>
              </a:buClr>
              <a:buSzPts val="1400"/>
              <a:buNone/>
              <a:defRPr sz="1400"/>
            </a:lvl2pPr>
            <a:lvl3pPr marL="1371600" lvl="2" indent="-228600" algn="r" rtl="1">
              <a:lnSpc>
                <a:spcPct val="90000"/>
              </a:lnSpc>
              <a:spcBef>
                <a:spcPts val="500"/>
              </a:spcBef>
              <a:spcAft>
                <a:spcPts val="0"/>
              </a:spcAft>
              <a:buClr>
                <a:schemeClr val="dk1"/>
              </a:buClr>
              <a:buSzPts val="1200"/>
              <a:buNone/>
              <a:defRPr sz="1200"/>
            </a:lvl3pPr>
            <a:lvl4pPr marL="1828800" lvl="3" indent="-228600" algn="r" rtl="1">
              <a:lnSpc>
                <a:spcPct val="90000"/>
              </a:lnSpc>
              <a:spcBef>
                <a:spcPts val="500"/>
              </a:spcBef>
              <a:spcAft>
                <a:spcPts val="0"/>
              </a:spcAft>
              <a:buClr>
                <a:schemeClr val="dk1"/>
              </a:buClr>
              <a:buSzPts val="1000"/>
              <a:buNone/>
              <a:defRPr sz="1000"/>
            </a:lvl4pPr>
            <a:lvl5pPr marL="2286000" lvl="4" indent="-228600" algn="r" rtl="1">
              <a:lnSpc>
                <a:spcPct val="90000"/>
              </a:lnSpc>
              <a:spcBef>
                <a:spcPts val="500"/>
              </a:spcBef>
              <a:spcAft>
                <a:spcPts val="0"/>
              </a:spcAft>
              <a:buClr>
                <a:schemeClr val="dk1"/>
              </a:buClr>
              <a:buSzPts val="1000"/>
              <a:buNone/>
              <a:defRPr sz="1000"/>
            </a:lvl5pPr>
            <a:lvl6pPr marL="2743200" lvl="5" indent="-228600" algn="r" rtl="1">
              <a:lnSpc>
                <a:spcPct val="90000"/>
              </a:lnSpc>
              <a:spcBef>
                <a:spcPts val="500"/>
              </a:spcBef>
              <a:spcAft>
                <a:spcPts val="0"/>
              </a:spcAft>
              <a:buClr>
                <a:schemeClr val="dk1"/>
              </a:buClr>
              <a:buSzPts val="1000"/>
              <a:buNone/>
              <a:defRPr sz="1000"/>
            </a:lvl6pPr>
            <a:lvl7pPr marL="3200400" lvl="6" indent="-228600" algn="r" rtl="1">
              <a:lnSpc>
                <a:spcPct val="90000"/>
              </a:lnSpc>
              <a:spcBef>
                <a:spcPts val="500"/>
              </a:spcBef>
              <a:spcAft>
                <a:spcPts val="0"/>
              </a:spcAft>
              <a:buClr>
                <a:schemeClr val="dk1"/>
              </a:buClr>
              <a:buSzPts val="1000"/>
              <a:buNone/>
              <a:defRPr sz="1000"/>
            </a:lvl7pPr>
            <a:lvl8pPr marL="3657600" lvl="7" indent="-228600" algn="r" rtl="1">
              <a:lnSpc>
                <a:spcPct val="90000"/>
              </a:lnSpc>
              <a:spcBef>
                <a:spcPts val="500"/>
              </a:spcBef>
              <a:spcAft>
                <a:spcPts val="0"/>
              </a:spcAft>
              <a:buClr>
                <a:schemeClr val="dk1"/>
              </a:buClr>
              <a:buSzPts val="1000"/>
              <a:buNone/>
              <a:defRPr sz="1000"/>
            </a:lvl8pPr>
            <a:lvl9pPr marL="4114800" lvl="8" indent="-228600" algn="r" rtl="1">
              <a:lnSpc>
                <a:spcPct val="90000"/>
              </a:lnSpc>
              <a:spcBef>
                <a:spcPts val="500"/>
              </a:spcBef>
              <a:spcAft>
                <a:spcPts val="0"/>
              </a:spcAft>
              <a:buClr>
                <a:schemeClr val="dk1"/>
              </a:buClr>
              <a:buSzPts val="1000"/>
              <a:buNone/>
              <a:defRPr sz="1000"/>
            </a:lvl9pPr>
          </a:lstStyle>
          <a:p>
            <a:endParaRPr/>
          </a:p>
        </p:txBody>
      </p:sp>
      <p:sp>
        <p:nvSpPr>
          <p:cNvPr id="62" name="Google Shape;62;p2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3" name="Google Shape;6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4" name="Google Shape;64;p2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תמונה עם כיתוב" type="picTx">
  <p:cSld name="PICTURE_WITH_CAPTION_TEXT">
    <p:spTree>
      <p:nvGrpSpPr>
        <p:cNvPr id="1" name="Shape 65"/>
        <p:cNvGrpSpPr/>
        <p:nvPr/>
      </p:nvGrpSpPr>
      <p:grpSpPr>
        <a:xfrm>
          <a:off x="0" y="0"/>
          <a:ext cx="0" cy="0"/>
          <a:chOff x="0" y="0"/>
          <a:chExt cx="0" cy="0"/>
        </a:xfrm>
      </p:grpSpPr>
      <p:sp>
        <p:nvSpPr>
          <p:cNvPr id="66" name="Google Shape;66;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r" rtl="1">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9"/>
          <p:cNvSpPr>
            <a:spLocks noGrp="1"/>
          </p:cNvSpPr>
          <p:nvPr>
            <p:ph type="pic" idx="2"/>
          </p:nvPr>
        </p:nvSpPr>
        <p:spPr>
          <a:xfrm>
            <a:off x="5183188" y="987425"/>
            <a:ext cx="6172200" cy="4873625"/>
          </a:xfrm>
          <a:prstGeom prst="rect">
            <a:avLst/>
          </a:prstGeom>
          <a:noFill/>
          <a:ln>
            <a:noFill/>
          </a:ln>
        </p:spPr>
        <p:txBody>
          <a:bodyPr/>
          <a:lstStyle/>
          <a:p>
            <a:endParaRPr lang="he-IL"/>
          </a:p>
        </p:txBody>
      </p:sp>
      <p:sp>
        <p:nvSpPr>
          <p:cNvPr id="68" name="Google Shape;68;p2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r" rtl="1">
              <a:lnSpc>
                <a:spcPct val="90000"/>
              </a:lnSpc>
              <a:spcBef>
                <a:spcPts val="1000"/>
              </a:spcBef>
              <a:spcAft>
                <a:spcPts val="0"/>
              </a:spcAft>
              <a:buClr>
                <a:schemeClr val="dk1"/>
              </a:buClr>
              <a:buSzPts val="1600"/>
              <a:buNone/>
              <a:defRPr sz="1600"/>
            </a:lvl1pPr>
            <a:lvl2pPr marL="914400" lvl="1" indent="-228600" algn="r" rtl="1">
              <a:lnSpc>
                <a:spcPct val="90000"/>
              </a:lnSpc>
              <a:spcBef>
                <a:spcPts val="500"/>
              </a:spcBef>
              <a:spcAft>
                <a:spcPts val="0"/>
              </a:spcAft>
              <a:buClr>
                <a:schemeClr val="dk1"/>
              </a:buClr>
              <a:buSzPts val="1400"/>
              <a:buNone/>
              <a:defRPr sz="1400"/>
            </a:lvl2pPr>
            <a:lvl3pPr marL="1371600" lvl="2" indent="-228600" algn="r" rtl="1">
              <a:lnSpc>
                <a:spcPct val="90000"/>
              </a:lnSpc>
              <a:spcBef>
                <a:spcPts val="500"/>
              </a:spcBef>
              <a:spcAft>
                <a:spcPts val="0"/>
              </a:spcAft>
              <a:buClr>
                <a:schemeClr val="dk1"/>
              </a:buClr>
              <a:buSzPts val="1200"/>
              <a:buNone/>
              <a:defRPr sz="1200"/>
            </a:lvl3pPr>
            <a:lvl4pPr marL="1828800" lvl="3" indent="-228600" algn="r" rtl="1">
              <a:lnSpc>
                <a:spcPct val="90000"/>
              </a:lnSpc>
              <a:spcBef>
                <a:spcPts val="500"/>
              </a:spcBef>
              <a:spcAft>
                <a:spcPts val="0"/>
              </a:spcAft>
              <a:buClr>
                <a:schemeClr val="dk1"/>
              </a:buClr>
              <a:buSzPts val="1000"/>
              <a:buNone/>
              <a:defRPr sz="1000"/>
            </a:lvl4pPr>
            <a:lvl5pPr marL="2286000" lvl="4" indent="-228600" algn="r" rtl="1">
              <a:lnSpc>
                <a:spcPct val="90000"/>
              </a:lnSpc>
              <a:spcBef>
                <a:spcPts val="500"/>
              </a:spcBef>
              <a:spcAft>
                <a:spcPts val="0"/>
              </a:spcAft>
              <a:buClr>
                <a:schemeClr val="dk1"/>
              </a:buClr>
              <a:buSzPts val="1000"/>
              <a:buNone/>
              <a:defRPr sz="1000"/>
            </a:lvl5pPr>
            <a:lvl6pPr marL="2743200" lvl="5" indent="-228600" algn="r" rtl="1">
              <a:lnSpc>
                <a:spcPct val="90000"/>
              </a:lnSpc>
              <a:spcBef>
                <a:spcPts val="500"/>
              </a:spcBef>
              <a:spcAft>
                <a:spcPts val="0"/>
              </a:spcAft>
              <a:buClr>
                <a:schemeClr val="dk1"/>
              </a:buClr>
              <a:buSzPts val="1000"/>
              <a:buNone/>
              <a:defRPr sz="1000"/>
            </a:lvl6pPr>
            <a:lvl7pPr marL="3200400" lvl="6" indent="-228600" algn="r" rtl="1">
              <a:lnSpc>
                <a:spcPct val="90000"/>
              </a:lnSpc>
              <a:spcBef>
                <a:spcPts val="500"/>
              </a:spcBef>
              <a:spcAft>
                <a:spcPts val="0"/>
              </a:spcAft>
              <a:buClr>
                <a:schemeClr val="dk1"/>
              </a:buClr>
              <a:buSzPts val="1000"/>
              <a:buNone/>
              <a:defRPr sz="1000"/>
            </a:lvl7pPr>
            <a:lvl8pPr marL="3657600" lvl="7" indent="-228600" algn="r" rtl="1">
              <a:lnSpc>
                <a:spcPct val="90000"/>
              </a:lnSpc>
              <a:spcBef>
                <a:spcPts val="500"/>
              </a:spcBef>
              <a:spcAft>
                <a:spcPts val="0"/>
              </a:spcAft>
              <a:buClr>
                <a:schemeClr val="dk1"/>
              </a:buClr>
              <a:buSzPts val="1000"/>
              <a:buNone/>
              <a:defRPr sz="1000"/>
            </a:lvl8pPr>
            <a:lvl9pPr marL="4114800" lvl="8" indent="-228600" algn="r" rtl="1">
              <a:lnSpc>
                <a:spcPct val="90000"/>
              </a:lnSpc>
              <a:spcBef>
                <a:spcPts val="500"/>
              </a:spcBef>
              <a:spcAft>
                <a:spcPts val="0"/>
              </a:spcAft>
              <a:buClr>
                <a:schemeClr val="dk1"/>
              </a:buClr>
              <a:buSzPts val="1000"/>
              <a:buNone/>
              <a:defRPr sz="1000"/>
            </a:lvl9pPr>
          </a:lstStyle>
          <a:p>
            <a:endParaRPr/>
          </a:p>
        </p:txBody>
      </p:sp>
      <p:sp>
        <p:nvSpPr>
          <p:cNvPr id="69" name="Google Shape;69;p2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0" name="Google Shape;7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1" name="Google Shape;71;p2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כותרת וטקסט אנכי" type="vertTx">
  <p:cSld name="VERTICAL_TEXT">
    <p:spTree>
      <p:nvGrpSpPr>
        <p:cNvPr id="1" name="Shape 72"/>
        <p:cNvGrpSpPr/>
        <p:nvPr/>
      </p:nvGrpSpPr>
      <p:grpSpPr>
        <a:xfrm>
          <a:off x="0" y="0"/>
          <a:ext cx="0" cy="0"/>
          <a:chOff x="0" y="0"/>
          <a:chExt cx="0" cy="0"/>
        </a:xfrm>
      </p:grpSpPr>
      <p:sp>
        <p:nvSpPr>
          <p:cNvPr id="73" name="Google Shape;73;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r" rtl="1">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r" rtl="1">
              <a:lnSpc>
                <a:spcPct val="90000"/>
              </a:lnSpc>
              <a:spcBef>
                <a:spcPts val="1000"/>
              </a:spcBef>
              <a:spcAft>
                <a:spcPts val="0"/>
              </a:spcAft>
              <a:buClr>
                <a:schemeClr val="dk1"/>
              </a:buClr>
              <a:buSzPts val="1800"/>
              <a:buChar char="•"/>
              <a:defRPr/>
            </a:lvl1pPr>
            <a:lvl2pPr marL="914400" lvl="1" indent="-342900" algn="r" rtl="1">
              <a:lnSpc>
                <a:spcPct val="90000"/>
              </a:lnSpc>
              <a:spcBef>
                <a:spcPts val="500"/>
              </a:spcBef>
              <a:spcAft>
                <a:spcPts val="0"/>
              </a:spcAft>
              <a:buClr>
                <a:schemeClr val="dk1"/>
              </a:buClr>
              <a:buSzPts val="1800"/>
              <a:buChar char="•"/>
              <a:defRPr/>
            </a:lvl2pPr>
            <a:lvl3pPr marL="1371600" lvl="2" indent="-342900" algn="r" rtl="1">
              <a:lnSpc>
                <a:spcPct val="90000"/>
              </a:lnSpc>
              <a:spcBef>
                <a:spcPts val="500"/>
              </a:spcBef>
              <a:spcAft>
                <a:spcPts val="0"/>
              </a:spcAft>
              <a:buClr>
                <a:schemeClr val="dk1"/>
              </a:buClr>
              <a:buSzPts val="1800"/>
              <a:buChar char="•"/>
              <a:defRPr/>
            </a:lvl3pPr>
            <a:lvl4pPr marL="1828800" lvl="3" indent="-342900" algn="r" rtl="1">
              <a:lnSpc>
                <a:spcPct val="90000"/>
              </a:lnSpc>
              <a:spcBef>
                <a:spcPts val="500"/>
              </a:spcBef>
              <a:spcAft>
                <a:spcPts val="0"/>
              </a:spcAft>
              <a:buClr>
                <a:schemeClr val="dk1"/>
              </a:buClr>
              <a:buSzPts val="1800"/>
              <a:buChar char="•"/>
              <a:defRPr/>
            </a:lvl4pPr>
            <a:lvl5pPr marL="2286000" lvl="4" indent="-342900" algn="r" rtl="1">
              <a:lnSpc>
                <a:spcPct val="90000"/>
              </a:lnSpc>
              <a:spcBef>
                <a:spcPts val="500"/>
              </a:spcBef>
              <a:spcAft>
                <a:spcPts val="0"/>
              </a:spcAft>
              <a:buClr>
                <a:schemeClr val="dk1"/>
              </a:buClr>
              <a:buSzPts val="1800"/>
              <a:buChar char="•"/>
              <a:defRPr/>
            </a:lvl5pPr>
            <a:lvl6pPr marL="2743200" lvl="5" indent="-342900" algn="r" rtl="1">
              <a:lnSpc>
                <a:spcPct val="90000"/>
              </a:lnSpc>
              <a:spcBef>
                <a:spcPts val="500"/>
              </a:spcBef>
              <a:spcAft>
                <a:spcPts val="0"/>
              </a:spcAft>
              <a:buClr>
                <a:schemeClr val="dk1"/>
              </a:buClr>
              <a:buSzPts val="1800"/>
              <a:buChar char="•"/>
              <a:defRPr/>
            </a:lvl6pPr>
            <a:lvl7pPr marL="3200400" lvl="6" indent="-342900" algn="r" rtl="1">
              <a:lnSpc>
                <a:spcPct val="90000"/>
              </a:lnSpc>
              <a:spcBef>
                <a:spcPts val="500"/>
              </a:spcBef>
              <a:spcAft>
                <a:spcPts val="0"/>
              </a:spcAft>
              <a:buClr>
                <a:schemeClr val="dk1"/>
              </a:buClr>
              <a:buSzPts val="1800"/>
              <a:buChar char="•"/>
              <a:defRPr/>
            </a:lvl7pPr>
            <a:lvl8pPr marL="3657600" lvl="7" indent="-342900" algn="r" rtl="1">
              <a:lnSpc>
                <a:spcPct val="90000"/>
              </a:lnSpc>
              <a:spcBef>
                <a:spcPts val="500"/>
              </a:spcBef>
              <a:spcAft>
                <a:spcPts val="0"/>
              </a:spcAft>
              <a:buClr>
                <a:schemeClr val="dk1"/>
              </a:buClr>
              <a:buSzPts val="1800"/>
              <a:buChar char="•"/>
              <a:defRPr/>
            </a:lvl8pPr>
            <a:lvl9pPr marL="4114800" lvl="8" indent="-342900" algn="r" rtl="1">
              <a:lnSpc>
                <a:spcPct val="90000"/>
              </a:lnSpc>
              <a:spcBef>
                <a:spcPts val="500"/>
              </a:spcBef>
              <a:spcAft>
                <a:spcPts val="0"/>
              </a:spcAft>
              <a:buClr>
                <a:schemeClr val="dk1"/>
              </a:buClr>
              <a:buSzPts val="1800"/>
              <a:buChar char="•"/>
              <a:defRPr/>
            </a:lvl9pPr>
          </a:lstStyle>
          <a:p>
            <a:endParaRPr/>
          </a:p>
        </p:txBody>
      </p:sp>
      <p:sp>
        <p:nvSpPr>
          <p:cNvPr id="75" name="Google Shape;75;p3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6" name="Google Shape;76;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7" name="Google Shape;77;p3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7"/>
        <p:cNvGrpSpPr/>
        <p:nvPr/>
      </p:nvGrpSpPr>
      <p:grpSpPr>
        <a:xfrm>
          <a:off x="0" y="0"/>
          <a:ext cx="0" cy="0"/>
          <a:chOff x="0" y="0"/>
          <a:chExt cx="0" cy="0"/>
        </a:xfrm>
      </p:grpSpPr>
      <p:sp>
        <p:nvSpPr>
          <p:cNvPr id="2" name="מלבן 1"/>
          <p:cNvSpPr/>
          <p:nvPr/>
        </p:nvSpPr>
        <p:spPr>
          <a:xfrm>
            <a:off x="8519532" y="1873405"/>
            <a:ext cx="3155795" cy="471773"/>
          </a:xfrm>
          <a:prstGeom prst="rect">
            <a:avLst/>
          </a:prstGeom>
          <a:solidFill>
            <a:srgbClr val="07030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89" name="Google Shape;89;p1"/>
          <p:cNvPicPr preferRelativeResize="0"/>
          <p:nvPr/>
        </p:nvPicPr>
        <p:blipFill rotWithShape="1">
          <a:blip r:embed="rId4">
            <a:alphaModFix/>
          </a:blip>
          <a:srcRect/>
          <a:stretch/>
        </p:blipFill>
        <p:spPr>
          <a:xfrm>
            <a:off x="8400275" y="-6406"/>
            <a:ext cx="3245317" cy="1879811"/>
          </a:xfrm>
          <a:prstGeom prst="rect">
            <a:avLst/>
          </a:prstGeom>
          <a:noFill/>
          <a:ln>
            <a:noFill/>
          </a:ln>
        </p:spPr>
      </p:pic>
      <p:sp>
        <p:nvSpPr>
          <p:cNvPr id="3" name="תיבת טקסט 2">
            <a:extLst>
              <a:ext uri="{FF2B5EF4-FFF2-40B4-BE49-F238E27FC236}">
                <a16:creationId xmlns:a16="http://schemas.microsoft.com/office/drawing/2014/main" id="{657C9FE8-7828-684F-061B-8FB4231FF51D}"/>
              </a:ext>
            </a:extLst>
          </p:cNvPr>
          <p:cNvSpPr txBox="1"/>
          <p:nvPr/>
        </p:nvSpPr>
        <p:spPr>
          <a:xfrm>
            <a:off x="829056" y="1557683"/>
            <a:ext cx="10533887" cy="1364465"/>
          </a:xfrm>
          <a:prstGeom prst="rect">
            <a:avLst/>
          </a:prstGeom>
        </p:spPr>
        <p:txBody>
          <a:bodyPr vert="horz" lIns="91440" tIns="45720" rIns="91440" bIns="45720" rtlCol="1" anchor="ctr">
            <a:noAutofit/>
          </a:bodyPr>
          <a:lstStyle/>
          <a:p>
            <a:pPr algn="ctr">
              <a:lnSpc>
                <a:spcPct val="90000"/>
              </a:lnSpc>
              <a:spcBef>
                <a:spcPct val="0"/>
              </a:spcBef>
              <a:spcAft>
                <a:spcPts val="600"/>
              </a:spcAft>
            </a:pPr>
            <a:r>
              <a:rPr lang="he-IL" sz="6000" b="1" kern="1200" dirty="0">
                <a:solidFill>
                  <a:schemeClr val="tx2"/>
                </a:solidFill>
                <a:latin typeface="David" panose="020E0502060401010101" pitchFamily="34" charset="-79"/>
                <a:ea typeface="+mj-ea"/>
                <a:cs typeface="David" panose="020E0502060401010101" pitchFamily="34" charset="-79"/>
              </a:rPr>
              <a:t>סיור מציעים מכרז אבטחה 06/2026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5">
          <a:extLst>
            <a:ext uri="{FF2B5EF4-FFF2-40B4-BE49-F238E27FC236}">
              <a16:creationId xmlns:a16="http://schemas.microsoft.com/office/drawing/2014/main" id="{3B57748D-1B05-A496-A4D4-73BCAAF950A8}"/>
            </a:ext>
          </a:extLst>
        </p:cNvPr>
        <p:cNvGrpSpPr/>
        <p:nvPr/>
      </p:nvGrpSpPr>
      <p:grpSpPr>
        <a:xfrm>
          <a:off x="0" y="0"/>
          <a:ext cx="0" cy="0"/>
          <a:chOff x="0" y="0"/>
          <a:chExt cx="0" cy="0"/>
        </a:xfrm>
      </p:grpSpPr>
      <p:sp>
        <p:nvSpPr>
          <p:cNvPr id="2" name="Google Shape;244;p7">
            <a:extLst>
              <a:ext uri="{FF2B5EF4-FFF2-40B4-BE49-F238E27FC236}">
                <a16:creationId xmlns:a16="http://schemas.microsoft.com/office/drawing/2014/main" id="{8105272F-1190-217D-AF23-BA242E856B01}"/>
              </a:ext>
            </a:extLst>
          </p:cNvPr>
          <p:cNvSpPr/>
          <p:nvPr/>
        </p:nvSpPr>
        <p:spPr>
          <a:xfrm>
            <a:off x="859536" y="877733"/>
            <a:ext cx="11246656" cy="5641054"/>
          </a:xfrm>
          <a:prstGeom prst="rect">
            <a:avLst/>
          </a:prstGeom>
          <a:solidFill>
            <a:schemeClr val="lt1"/>
          </a:solidFill>
          <a:ln>
            <a:noFill/>
          </a:ln>
        </p:spPr>
        <p:txBody>
          <a:bodyPr spcFirstLastPara="1" wrap="square" lIns="91425" tIns="45700" rIns="91425" bIns="45700" anchor="ctr" anchorCtr="0">
            <a:noAutofit/>
          </a:bodyPr>
          <a:lstStyle/>
          <a:p>
            <a:pPr marL="243840" algn="r" rtl="1">
              <a:lnSpc>
                <a:spcPct val="200000"/>
              </a:lnSpc>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 name="Google Shape;96;p2">
            <a:extLst>
              <a:ext uri="{FF2B5EF4-FFF2-40B4-BE49-F238E27FC236}">
                <a16:creationId xmlns:a16="http://schemas.microsoft.com/office/drawing/2014/main" id="{1B7CC1C3-4114-2DFC-56B5-FA534C5DED6F}"/>
              </a:ext>
            </a:extLst>
          </p:cNvPr>
          <p:cNvSpPr/>
          <p:nvPr/>
        </p:nvSpPr>
        <p:spPr>
          <a:xfrm>
            <a:off x="9137805" y="2721626"/>
            <a:ext cx="2851549" cy="58473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he-IL" sz="3200" b="1" i="0" u="none" strike="noStrike" cap="none" dirty="0">
                <a:solidFill>
                  <a:srgbClr val="FFFFFF"/>
                </a:solidFill>
                <a:latin typeface="Assistant"/>
                <a:ea typeface="Assistant"/>
                <a:cs typeface="Assistant"/>
                <a:sym typeface="Assistant"/>
              </a:rPr>
              <a:t>סדר יום </a:t>
            </a:r>
            <a:endParaRPr sz="3200" b="1" i="0" u="none" strike="noStrike" cap="none" dirty="0">
              <a:solidFill>
                <a:srgbClr val="FFFFFF"/>
              </a:solidFill>
              <a:latin typeface="Assistant"/>
              <a:ea typeface="Assistant"/>
              <a:cs typeface="Assistant"/>
              <a:sym typeface="Assistant"/>
            </a:endParaRPr>
          </a:p>
        </p:txBody>
      </p:sp>
      <p:sp>
        <p:nvSpPr>
          <p:cNvPr id="3" name="תיבת טקסט 2">
            <a:extLst>
              <a:ext uri="{FF2B5EF4-FFF2-40B4-BE49-F238E27FC236}">
                <a16:creationId xmlns:a16="http://schemas.microsoft.com/office/drawing/2014/main" id="{D8AECFF6-64E2-FF6A-6C5C-996A96B0D438}"/>
              </a:ext>
            </a:extLst>
          </p:cNvPr>
          <p:cNvSpPr txBox="1"/>
          <p:nvPr/>
        </p:nvSpPr>
        <p:spPr>
          <a:xfrm>
            <a:off x="8476488" y="0"/>
            <a:ext cx="3715512" cy="863863"/>
          </a:xfrm>
          <a:prstGeom prst="rect">
            <a:avLst/>
          </a:prstGeom>
        </p:spPr>
        <p:txBody>
          <a:bodyPr vert="horz" lIns="91440" tIns="45720" rIns="91440" bIns="45720" rtlCol="1" anchor="ctr">
            <a:normAutofit/>
          </a:bodyPr>
          <a:lstStyle/>
          <a:p>
            <a:pPr algn="ctr">
              <a:lnSpc>
                <a:spcPct val="90000"/>
              </a:lnSpc>
              <a:spcBef>
                <a:spcPct val="0"/>
              </a:spcBef>
              <a:spcAft>
                <a:spcPts val="600"/>
              </a:spcAft>
            </a:pPr>
            <a:r>
              <a:rPr lang="he-IL" sz="4000" b="1" kern="1200" dirty="0">
                <a:latin typeface="David" panose="020E0502060401010101" pitchFamily="34" charset="-79"/>
                <a:ea typeface="+mj-ea"/>
                <a:cs typeface="David" panose="020E0502060401010101" pitchFamily="34" charset="-79"/>
              </a:rPr>
              <a:t>נקודות מהמכרז</a:t>
            </a:r>
          </a:p>
        </p:txBody>
      </p:sp>
      <p:sp>
        <p:nvSpPr>
          <p:cNvPr id="7" name="מציין מיקום תוכן 3">
            <a:extLst>
              <a:ext uri="{FF2B5EF4-FFF2-40B4-BE49-F238E27FC236}">
                <a16:creationId xmlns:a16="http://schemas.microsoft.com/office/drawing/2014/main" id="{A1DE2FCC-8938-B56E-3345-769E7CC09360}"/>
              </a:ext>
            </a:extLst>
          </p:cNvPr>
          <p:cNvSpPr txBox="1">
            <a:spLocks/>
          </p:cNvSpPr>
          <p:nvPr/>
        </p:nvSpPr>
        <p:spPr>
          <a:xfrm>
            <a:off x="1060443" y="951735"/>
            <a:ext cx="10844842" cy="5567052"/>
          </a:xfrm>
          <a:prstGeom prst="rect">
            <a:avLst/>
          </a:prstGeom>
        </p:spPr>
        <p:txBody>
          <a:bodyPr>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rtl="1">
              <a:lnSpc>
                <a:spcPct val="160000"/>
              </a:lnSpc>
            </a:pPr>
            <a:r>
              <a:rPr lang="he-IL" sz="1800" b="1" dirty="0">
                <a:latin typeface="David" panose="020E0502060401010101" pitchFamily="34" charset="-79"/>
                <a:cs typeface="David" panose="020E0502060401010101" pitchFamily="34" charset="-79"/>
              </a:rPr>
              <a:t>ביקורות ותרגילים:</a:t>
            </a:r>
          </a:p>
          <a:p>
            <a:pPr algn="r" rtl="1">
              <a:lnSpc>
                <a:spcPct val="160000"/>
              </a:lnSpc>
            </a:pPr>
            <a:r>
              <a:rPr lang="he-IL" sz="1600" dirty="0">
                <a:latin typeface="David" panose="020E0502060401010101" pitchFamily="34" charset="-79"/>
                <a:cs typeface="David" panose="020E0502060401010101" pitchFamily="34" charset="-79"/>
              </a:rPr>
              <a:t>הזוכה (באמצעות מפקח אבטחה מטעם המציע) יבצע ביקורות עפ"י המפרט הבא:</a:t>
            </a:r>
          </a:p>
          <a:p>
            <a:pPr algn="r" rtl="1">
              <a:lnSpc>
                <a:spcPct val="160000"/>
              </a:lnSpc>
            </a:pPr>
            <a:r>
              <a:rPr lang="he-IL" sz="1600" dirty="0">
                <a:latin typeface="David" panose="020E0502060401010101" pitchFamily="34" charset="-79"/>
                <a:cs typeface="David" panose="020E0502060401010101" pitchFamily="34" charset="-79"/>
              </a:rPr>
              <a:t>1. לפחות 3 ביקורות בשבוע:</a:t>
            </a:r>
          </a:p>
          <a:p>
            <a:pPr marL="285750" indent="-285750" algn="r" rtl="1">
              <a:lnSpc>
                <a:spcPct val="160000"/>
              </a:lnSpc>
              <a:buFont typeface="Wingdings" panose="05000000000000000000" pitchFamily="2" charset="2"/>
              <a:buChar char="v"/>
            </a:pPr>
            <a:r>
              <a:rPr lang="he-IL" sz="1600" dirty="0">
                <a:latin typeface="David" panose="020E0502060401010101" pitchFamily="34" charset="-79"/>
                <a:cs typeface="David" panose="020E0502060401010101" pitchFamily="34" charset="-79"/>
              </a:rPr>
              <a:t>ביקורת אחת בלילה בין 24:00 ל 06:00 </a:t>
            </a:r>
          </a:p>
          <a:p>
            <a:pPr marL="285750" indent="-285750" algn="r" rtl="1">
              <a:lnSpc>
                <a:spcPct val="160000"/>
              </a:lnSpc>
              <a:buFont typeface="Wingdings" panose="05000000000000000000" pitchFamily="2" charset="2"/>
              <a:buChar char="v"/>
            </a:pPr>
            <a:r>
              <a:rPr lang="he-IL" sz="1600" dirty="0">
                <a:latin typeface="David" panose="020E0502060401010101" pitchFamily="34" charset="-79"/>
                <a:cs typeface="David" panose="020E0502060401010101" pitchFamily="34" charset="-79"/>
              </a:rPr>
              <a:t>2 ביקורות ביום בין השעות 06:00 ל 24:00</a:t>
            </a:r>
          </a:p>
          <a:p>
            <a:pPr marL="285750" indent="-285750" algn="r" rtl="1">
              <a:lnSpc>
                <a:spcPct val="160000"/>
              </a:lnSpc>
              <a:buFont typeface="Wingdings" panose="05000000000000000000" pitchFamily="2" charset="2"/>
              <a:buChar char="v"/>
            </a:pPr>
            <a:r>
              <a:rPr lang="he-IL" sz="1600" dirty="0">
                <a:latin typeface="David" panose="020E0502060401010101" pitchFamily="34" charset="-79"/>
                <a:cs typeface="David" panose="020E0502060401010101" pitchFamily="34" charset="-79"/>
              </a:rPr>
              <a:t>לפחות אחת מהביקורות תתבצע בסוף שבוע (יום ו' מ 15:00 ועד יום א' 06:00)</a:t>
            </a:r>
          </a:p>
          <a:p>
            <a:pPr marL="285750" indent="-285750" algn="r" rtl="1">
              <a:lnSpc>
                <a:spcPct val="160000"/>
              </a:lnSpc>
              <a:buFont typeface="Wingdings" panose="05000000000000000000" pitchFamily="2" charset="2"/>
              <a:buChar char="v"/>
            </a:pPr>
            <a:r>
              <a:rPr lang="he-IL" sz="1600" dirty="0">
                <a:latin typeface="David" panose="020E0502060401010101" pitchFamily="34" charset="-79"/>
                <a:cs typeface="David" panose="020E0502060401010101" pitchFamily="34" charset="-79"/>
              </a:rPr>
              <a:t>שעות וימי הביקורת </a:t>
            </a:r>
            <a:r>
              <a:rPr lang="he-IL" sz="1600" u="sng" dirty="0">
                <a:latin typeface="David" panose="020E0502060401010101" pitchFamily="34" charset="-79"/>
                <a:cs typeface="David" panose="020E0502060401010101" pitchFamily="34" charset="-79"/>
              </a:rPr>
              <a:t>לא יהיו קבועים</a:t>
            </a:r>
          </a:p>
          <a:p>
            <a:pPr algn="r" rtl="1">
              <a:lnSpc>
                <a:spcPct val="160000"/>
              </a:lnSpc>
            </a:pPr>
            <a:r>
              <a:rPr lang="he-IL" sz="1600" dirty="0">
                <a:latin typeface="David" panose="020E0502060401010101" pitchFamily="34" charset="-79"/>
                <a:cs typeface="David" panose="020E0502060401010101" pitchFamily="34" charset="-79"/>
              </a:rPr>
              <a:t>2. רישום הביקורת יתבצע במוקד המועצה.</a:t>
            </a:r>
          </a:p>
          <a:p>
            <a:pPr algn="r" rtl="1">
              <a:lnSpc>
                <a:spcPct val="160000"/>
              </a:lnSpc>
            </a:pPr>
            <a:r>
              <a:rPr lang="he-IL" sz="1600" dirty="0">
                <a:latin typeface="David" panose="020E0502060401010101" pitchFamily="34" charset="-79"/>
                <a:cs typeface="David" panose="020E0502060401010101" pitchFamily="34" charset="-79"/>
              </a:rPr>
              <a:t>3. דו"ח ביקורת יועבר בדוא"ל עד 24 שעות מביצוע הביקורת לממונה חירום וביטחון ולקב"ט המועצה.</a:t>
            </a:r>
          </a:p>
          <a:p>
            <a:pPr algn="r" rtl="1">
              <a:lnSpc>
                <a:spcPct val="160000"/>
              </a:lnSpc>
            </a:pPr>
            <a:r>
              <a:rPr lang="he-IL" sz="1600" dirty="0">
                <a:latin typeface="David" panose="020E0502060401010101" pitchFamily="34" charset="-79"/>
                <a:cs typeface="David" panose="020E0502060401010101" pitchFamily="34" charset="-79"/>
              </a:rPr>
              <a:t>4. יש לקיים תרגיל לכלל צוות האבטחה לפחות אחת לחודש.</a:t>
            </a:r>
          </a:p>
          <a:p>
            <a:pPr marL="285750" indent="-285750" algn="r" rtl="1">
              <a:lnSpc>
                <a:spcPct val="160000"/>
              </a:lnSpc>
              <a:buFont typeface="Wingdings" panose="05000000000000000000" pitchFamily="2" charset="2"/>
              <a:buChar char="v"/>
            </a:pPr>
            <a:r>
              <a:rPr lang="he-IL" sz="1600" dirty="0">
                <a:latin typeface="David" panose="020E0502060401010101" pitchFamily="34" charset="-79"/>
                <a:cs typeface="David" panose="020E0502060401010101" pitchFamily="34" charset="-79"/>
              </a:rPr>
              <a:t>בניית גאנט שנתי לקיום תרגילים ושליחה לקב"ט ולממונה חירום והביטחון של המועצה </a:t>
            </a:r>
          </a:p>
          <a:p>
            <a:pPr marL="285750" indent="-285750" algn="r" rtl="1">
              <a:lnSpc>
                <a:spcPct val="160000"/>
              </a:lnSpc>
              <a:buFont typeface="Wingdings" panose="05000000000000000000" pitchFamily="2" charset="2"/>
              <a:buChar char="v"/>
            </a:pPr>
            <a:r>
              <a:rPr lang="he-IL" sz="1600" dirty="0">
                <a:latin typeface="David" panose="020E0502060401010101" pitchFamily="34" charset="-79"/>
                <a:cs typeface="David" panose="020E0502060401010101" pitchFamily="34" charset="-79"/>
              </a:rPr>
              <a:t>כתיבת תיקי תרגיל והעברה לאישור קב"ט וממונה חירום וביטחון לפחות 72שעות לפני ביצוע התרגיל.</a:t>
            </a:r>
          </a:p>
          <a:p>
            <a:pPr algn="r" rtl="1">
              <a:lnSpc>
                <a:spcPct val="160000"/>
              </a:lnSpc>
            </a:pPr>
            <a:r>
              <a:rPr lang="he-IL" sz="1600" dirty="0">
                <a:latin typeface="David" panose="020E0502060401010101" pitchFamily="34" charset="-79"/>
                <a:cs typeface="David" panose="020E0502060401010101" pitchFamily="34" charset="-79"/>
              </a:rPr>
              <a:t>5. אחת לחודש לפחות יבוצע פגישה של מפקח האזורי עם קב"ט המועצה.</a:t>
            </a:r>
          </a:p>
          <a:p>
            <a:pPr algn="r" rtl="1">
              <a:lnSpc>
                <a:spcPct val="160000"/>
              </a:lnSpc>
            </a:pPr>
            <a:r>
              <a:rPr lang="he-IL" sz="1600" dirty="0">
                <a:latin typeface="David" panose="020E0502060401010101" pitchFamily="34" charset="-79"/>
                <a:cs typeface="David" panose="020E0502060401010101" pitchFamily="34" charset="-79"/>
              </a:rPr>
              <a:t>6. בכל אירוע "חריג" על-פי הנחיית קב"ט המועצה/ממונה חירום ובטחון, מפקח מטעם המציע הזוכה יגיע לשטחי המועצה לביצוע תחקיר ראשוני בשטח אשר</a:t>
            </a:r>
          </a:p>
          <a:p>
            <a:pPr algn="r" rtl="1">
              <a:lnSpc>
                <a:spcPct val="160000"/>
              </a:lnSpc>
            </a:pPr>
            <a:r>
              <a:rPr lang="he-IL" sz="1600" dirty="0">
                <a:latin typeface="David" panose="020E0502060401010101" pitchFamily="34" charset="-79"/>
                <a:cs typeface="David" panose="020E0502060401010101" pitchFamily="34" charset="-79"/>
              </a:rPr>
              <a:t>ממצאיו יועברו לקב"ט ולממונה חירום ובטחון במועצה בתוך 24שעות </a:t>
            </a:r>
            <a:br>
              <a:rPr lang="he-IL" sz="1600" dirty="0"/>
            </a:br>
            <a:endParaRPr lang="he-IL" dirty="0"/>
          </a:p>
        </p:txBody>
      </p:sp>
    </p:spTree>
    <p:extLst>
      <p:ext uri="{BB962C8B-B14F-4D97-AF65-F5344CB8AC3E}">
        <p14:creationId xmlns:p14="http://schemas.microsoft.com/office/powerpoint/2010/main" val="3510481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5">
          <a:extLst>
            <a:ext uri="{FF2B5EF4-FFF2-40B4-BE49-F238E27FC236}">
              <a16:creationId xmlns:a16="http://schemas.microsoft.com/office/drawing/2014/main" id="{81D9E1B6-9F23-F66A-D45D-142D782629A6}"/>
            </a:ext>
          </a:extLst>
        </p:cNvPr>
        <p:cNvGrpSpPr/>
        <p:nvPr/>
      </p:nvGrpSpPr>
      <p:grpSpPr>
        <a:xfrm>
          <a:off x="0" y="0"/>
          <a:ext cx="0" cy="0"/>
          <a:chOff x="0" y="0"/>
          <a:chExt cx="0" cy="0"/>
        </a:xfrm>
      </p:grpSpPr>
      <p:sp>
        <p:nvSpPr>
          <p:cNvPr id="6" name="Google Shape;96;p2">
            <a:extLst>
              <a:ext uri="{FF2B5EF4-FFF2-40B4-BE49-F238E27FC236}">
                <a16:creationId xmlns:a16="http://schemas.microsoft.com/office/drawing/2014/main" id="{69C4813C-702B-E3C6-8B19-4CF817C5ACA6}"/>
              </a:ext>
            </a:extLst>
          </p:cNvPr>
          <p:cNvSpPr/>
          <p:nvPr/>
        </p:nvSpPr>
        <p:spPr>
          <a:xfrm>
            <a:off x="9137805" y="2721626"/>
            <a:ext cx="2851549" cy="584735"/>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200" b="1" i="0" u="none" strike="noStrike" kern="0" cap="none" spc="0" normalizeH="0" baseline="0" noProof="0" dirty="0">
                <a:ln>
                  <a:noFill/>
                </a:ln>
                <a:solidFill>
                  <a:srgbClr val="FFFFFF"/>
                </a:solidFill>
                <a:effectLst/>
                <a:uLnTx/>
                <a:uFillTx/>
                <a:latin typeface="Assistant"/>
                <a:ea typeface="Assistant"/>
                <a:cs typeface="Assistant"/>
                <a:sym typeface="Assistant"/>
              </a:rPr>
              <a:t>סדר יום </a:t>
            </a:r>
            <a:endParaRPr kumimoji="0" sz="3200" b="1" i="0" u="none" strike="noStrike" kern="0" cap="none" spc="0" normalizeH="0" baseline="0" noProof="0" dirty="0">
              <a:ln>
                <a:noFill/>
              </a:ln>
              <a:solidFill>
                <a:srgbClr val="FFFFFF"/>
              </a:solidFill>
              <a:effectLst/>
              <a:uLnTx/>
              <a:uFillTx/>
              <a:latin typeface="Assistant"/>
              <a:ea typeface="Assistant"/>
              <a:cs typeface="Assistant"/>
              <a:sym typeface="Assistant"/>
            </a:endParaRPr>
          </a:p>
        </p:txBody>
      </p:sp>
      <p:sp>
        <p:nvSpPr>
          <p:cNvPr id="7" name="מציין מיקום תוכן 3">
            <a:extLst>
              <a:ext uri="{FF2B5EF4-FFF2-40B4-BE49-F238E27FC236}">
                <a16:creationId xmlns:a16="http://schemas.microsoft.com/office/drawing/2014/main" id="{98FBB9EE-901A-6AED-483C-FC12937CA582}"/>
              </a:ext>
            </a:extLst>
          </p:cNvPr>
          <p:cNvSpPr txBox="1">
            <a:spLocks/>
          </p:cNvSpPr>
          <p:nvPr/>
        </p:nvSpPr>
        <p:spPr>
          <a:xfrm>
            <a:off x="1075886" y="1089654"/>
            <a:ext cx="10844842" cy="4678691"/>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תיבת טקסט 7">
            <a:extLst>
              <a:ext uri="{FF2B5EF4-FFF2-40B4-BE49-F238E27FC236}">
                <a16:creationId xmlns:a16="http://schemas.microsoft.com/office/drawing/2014/main" id="{6898E238-2BA4-159F-76C4-637A32CE841C}"/>
              </a:ext>
            </a:extLst>
          </p:cNvPr>
          <p:cNvSpPr txBox="1"/>
          <p:nvPr/>
        </p:nvSpPr>
        <p:spPr>
          <a:xfrm>
            <a:off x="8219326" y="0"/>
            <a:ext cx="3972674" cy="781219"/>
          </a:xfrm>
          <a:prstGeom prst="rect">
            <a:avLst/>
          </a:prstGeom>
        </p:spPr>
        <p:txBody>
          <a:bodyPr vert="horz" lIns="91440" tIns="45720" rIns="91440" bIns="45720" rtlCol="1" anchor="ctr">
            <a:normAutofit/>
          </a:bodyPr>
          <a:lstStyle/>
          <a:p>
            <a:pPr marL="0" marR="0" lvl="0" indent="0" algn="ctr" defTabSz="914400" rtl="0" eaLnBrk="1" fontAlgn="auto" latinLnBrk="0" hangingPunct="1">
              <a:lnSpc>
                <a:spcPct val="90000"/>
              </a:lnSpc>
              <a:spcBef>
                <a:spcPct val="0"/>
              </a:spcBef>
              <a:spcAft>
                <a:spcPts val="600"/>
              </a:spcAft>
              <a:buClr>
                <a:srgbClr val="000000"/>
              </a:buClr>
              <a:buSzTx/>
              <a:buFont typeface="Arial"/>
              <a:buNone/>
              <a:tabLst/>
              <a:defRPr/>
            </a:pPr>
            <a:r>
              <a:rPr kumimoji="0" lang="he-IL" sz="4000" b="1" i="0" u="none" strike="noStrike" kern="1200" cap="none" spc="0" normalizeH="0" baseline="0" noProof="0" dirty="0">
                <a:ln>
                  <a:noFill/>
                </a:ln>
                <a:solidFill>
                  <a:srgbClr val="000000"/>
                </a:solidFill>
                <a:effectLst/>
                <a:uLnTx/>
                <a:uFillTx/>
                <a:latin typeface="David" panose="020E0502060401010101" pitchFamily="34" charset="-79"/>
                <a:ea typeface="+mj-ea"/>
                <a:cs typeface="David" panose="020E0502060401010101" pitchFamily="34" charset="-79"/>
                <a:sym typeface="Arial"/>
              </a:rPr>
              <a:t>רחפנים אוטונומיים</a:t>
            </a:r>
          </a:p>
        </p:txBody>
      </p:sp>
      <p:sp>
        <p:nvSpPr>
          <p:cNvPr id="2" name="Google Shape;244;p7">
            <a:extLst>
              <a:ext uri="{FF2B5EF4-FFF2-40B4-BE49-F238E27FC236}">
                <a16:creationId xmlns:a16="http://schemas.microsoft.com/office/drawing/2014/main" id="{5E1D9AB5-C845-7538-7FFE-685A4EC8D3EB}"/>
              </a:ext>
            </a:extLst>
          </p:cNvPr>
          <p:cNvSpPr/>
          <p:nvPr/>
        </p:nvSpPr>
        <p:spPr>
          <a:xfrm>
            <a:off x="3205538" y="845773"/>
            <a:ext cx="8986462" cy="5166451"/>
          </a:xfrm>
          <a:prstGeom prst="rect">
            <a:avLst/>
          </a:prstGeom>
          <a:solidFill>
            <a:schemeClr val="lt1"/>
          </a:solid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30000"/>
              </a:lnSpc>
              <a:spcBef>
                <a:spcPts val="0"/>
              </a:spcBef>
              <a:spcAft>
                <a:spcPts val="0"/>
              </a:spcAft>
              <a:buClr>
                <a:srgbClr val="000000"/>
              </a:buClr>
              <a:buSzTx/>
              <a:buFont typeface="Arial"/>
              <a:buNone/>
              <a:tabLst/>
              <a:defRPr/>
            </a:pPr>
            <a:r>
              <a:rPr kumimoji="0" lang="he-IL" sz="1800" b="1" i="0" u="none" strike="noStrike" kern="0" cap="none" spc="0" normalizeH="0" baseline="0" noProof="0" dirty="0">
                <a:ln>
                  <a:noFill/>
                </a:ln>
                <a:solidFill>
                  <a:srgbClr val="000000"/>
                </a:solidFill>
                <a:effectLst/>
                <a:uLnTx/>
                <a:uFillTx/>
                <a:latin typeface="David" panose="020E0502060401010101" pitchFamily="34" charset="-79"/>
                <a:cs typeface="David" panose="020E0502060401010101" pitchFamily="34" charset="-79"/>
                <a:sym typeface="Arial"/>
              </a:rPr>
              <a:t>1. תוכנית ההפעלה:</a:t>
            </a:r>
          </a:p>
          <a:p>
            <a:pPr marL="285750" marR="0" lvl="0" indent="-285750" algn="r" defTabSz="914400" rtl="1" eaLnBrk="1" fontAlgn="auto" latinLnBrk="0" hangingPunct="1">
              <a:lnSpc>
                <a:spcPct val="130000"/>
              </a:lnSpc>
              <a:spcBef>
                <a:spcPts val="0"/>
              </a:spcBef>
              <a:spcAft>
                <a:spcPts val="0"/>
              </a:spcAft>
              <a:buClr>
                <a:srgbClr val="000000"/>
              </a:buClr>
              <a:buSzTx/>
              <a:buFont typeface="Wingdings" panose="05000000000000000000" pitchFamily="2" charset="2"/>
              <a:buChar char="v"/>
              <a:tabLst/>
              <a:defRPr/>
            </a:pPr>
            <a:r>
              <a:rPr kumimoji="0" lang="he-IL" sz="1600" b="0" i="0" u="none" strike="noStrike" kern="0" cap="none" spc="0" normalizeH="0" baseline="0" noProof="0" dirty="0">
                <a:ln>
                  <a:noFill/>
                </a:ln>
                <a:solidFill>
                  <a:srgbClr val="000000"/>
                </a:solidFill>
                <a:effectLst/>
                <a:uLnTx/>
                <a:uFillTx/>
                <a:latin typeface="David" panose="020E0502060401010101" pitchFamily="34" charset="-79"/>
                <a:cs typeface="David" panose="020E0502060401010101" pitchFamily="34" charset="-79"/>
                <a:sym typeface="Arial"/>
              </a:rPr>
              <a:t>הספק יקים יפעיל ויטמיע את המערך עם כניסתו לתפקיד, הפעלת רחפן ראשון תוך 7 ימי עסקים מרגע קבלת אישור מטעם הרגולציה לרבות רת"א. הגשת בקשה לרת"א תוגש בתוך 10 ימי עסקים ממועד קבלת צו התחלת עבודה.</a:t>
            </a:r>
          </a:p>
          <a:p>
            <a:pPr marL="285750" marR="0" lvl="0" indent="-285750" algn="r" defTabSz="914400" rtl="1" eaLnBrk="1" fontAlgn="auto" latinLnBrk="0" hangingPunct="1">
              <a:lnSpc>
                <a:spcPct val="130000"/>
              </a:lnSpc>
              <a:spcBef>
                <a:spcPts val="0"/>
              </a:spcBef>
              <a:spcAft>
                <a:spcPts val="0"/>
              </a:spcAft>
              <a:buClr>
                <a:srgbClr val="000000"/>
              </a:buClr>
              <a:buSzTx/>
              <a:buFont typeface="Wingdings" panose="05000000000000000000" pitchFamily="2" charset="2"/>
              <a:buChar char="v"/>
              <a:tabLst/>
              <a:defRPr/>
            </a:pPr>
            <a:r>
              <a:rPr kumimoji="0" lang="he-IL" sz="1600" b="0" i="0" u="none" strike="noStrike" kern="0" cap="none" spc="0" normalizeH="0" baseline="0" noProof="0" dirty="0">
                <a:ln>
                  <a:noFill/>
                </a:ln>
                <a:solidFill>
                  <a:srgbClr val="000000"/>
                </a:solidFill>
                <a:effectLst/>
                <a:uLnTx/>
                <a:uFillTx/>
                <a:latin typeface="David" panose="020E0502060401010101" pitchFamily="34" charset="-79"/>
                <a:cs typeface="David" panose="020E0502060401010101" pitchFamily="34" charset="-79"/>
                <a:sym typeface="Arial"/>
              </a:rPr>
              <a:t>הרחפן יפעל 7ימים בשבוע ויהיה בזמינות לאירוע חירום 24שעות ביממה.</a:t>
            </a:r>
          </a:p>
          <a:p>
            <a:pPr marL="285750" marR="0" lvl="0" indent="-285750" algn="r" defTabSz="914400" rtl="1" eaLnBrk="1" fontAlgn="auto" latinLnBrk="0" hangingPunct="1">
              <a:lnSpc>
                <a:spcPct val="130000"/>
              </a:lnSpc>
              <a:spcBef>
                <a:spcPts val="0"/>
              </a:spcBef>
              <a:spcAft>
                <a:spcPts val="0"/>
              </a:spcAft>
              <a:buClr>
                <a:srgbClr val="000000"/>
              </a:buClr>
              <a:buSzTx/>
              <a:buFont typeface="Wingdings" panose="05000000000000000000" pitchFamily="2" charset="2"/>
              <a:buChar char="v"/>
              <a:tabLst/>
              <a:defRPr/>
            </a:pPr>
            <a:r>
              <a:rPr kumimoji="0" lang="he-IL" sz="1600" b="0" i="0" u="none" strike="noStrike" kern="0" cap="none" spc="0" normalizeH="0" baseline="0" noProof="0" dirty="0">
                <a:ln>
                  <a:noFill/>
                </a:ln>
                <a:solidFill>
                  <a:srgbClr val="000000"/>
                </a:solidFill>
                <a:effectLst/>
                <a:uLnTx/>
                <a:uFillTx/>
                <a:latin typeface="David" panose="020E0502060401010101" pitchFamily="34" charset="-79"/>
                <a:cs typeface="David" panose="020E0502060401010101" pitchFamily="34" charset="-79"/>
                <a:sym typeface="Arial"/>
              </a:rPr>
              <a:t>משך הפעלה- כ- 8שעות פעילות ביממה ( 12-14גיחות), משך ההפעלה – לפחות 35 דקות נטו לכל גיחה של הרחפן.</a:t>
            </a:r>
          </a:p>
          <a:p>
            <a:pPr marL="285750" marR="0" lvl="0" indent="-285750" algn="r" defTabSz="914400" rtl="1" eaLnBrk="1" fontAlgn="auto" latinLnBrk="0" hangingPunct="1">
              <a:lnSpc>
                <a:spcPct val="130000"/>
              </a:lnSpc>
              <a:spcBef>
                <a:spcPts val="0"/>
              </a:spcBef>
              <a:spcAft>
                <a:spcPts val="0"/>
              </a:spcAft>
              <a:buClr>
                <a:srgbClr val="000000"/>
              </a:buClr>
              <a:buSzTx/>
              <a:buFont typeface="Wingdings" panose="05000000000000000000" pitchFamily="2" charset="2"/>
              <a:buChar char="v"/>
              <a:tabLst/>
              <a:defRPr/>
            </a:pPr>
            <a:r>
              <a:rPr kumimoji="0" lang="he-IL" sz="1600" b="0" i="0" u="none" strike="noStrike" kern="0" cap="none" spc="0" normalizeH="0" baseline="0" noProof="0" dirty="0">
                <a:ln>
                  <a:noFill/>
                </a:ln>
                <a:solidFill>
                  <a:srgbClr val="000000"/>
                </a:solidFill>
                <a:effectLst/>
                <a:uLnTx/>
                <a:uFillTx/>
                <a:latin typeface="David" panose="020E0502060401010101" pitchFamily="34" charset="-79"/>
                <a:cs typeface="David" panose="020E0502060401010101" pitchFamily="34" charset="-79"/>
                <a:sym typeface="Arial"/>
              </a:rPr>
              <a:t>הפעלת רחפן שני – בהתאם לצורך ולדרישת המועצה, יסופק עד 30 ימים ממועד הדרישה.</a:t>
            </a:r>
          </a:p>
          <a:p>
            <a:pPr marL="285750" marR="0" lvl="0" indent="-285750" algn="r" defTabSz="914400" rtl="1" eaLnBrk="1" fontAlgn="auto" latinLnBrk="0" hangingPunct="1">
              <a:lnSpc>
                <a:spcPct val="130000"/>
              </a:lnSpc>
              <a:spcBef>
                <a:spcPts val="0"/>
              </a:spcBef>
              <a:spcAft>
                <a:spcPts val="0"/>
              </a:spcAft>
              <a:buClr>
                <a:srgbClr val="000000"/>
              </a:buClr>
              <a:buSzTx/>
              <a:buFont typeface="Wingdings" panose="05000000000000000000" pitchFamily="2" charset="2"/>
              <a:buChar char="v"/>
              <a:tabLst/>
              <a:defRPr/>
            </a:pPr>
            <a:r>
              <a:rPr kumimoji="0" lang="he-IL" sz="1600" b="0" i="0" u="none" strike="noStrike" kern="0" cap="none" spc="0" normalizeH="0" baseline="0" noProof="0" dirty="0">
                <a:ln>
                  <a:noFill/>
                </a:ln>
                <a:solidFill>
                  <a:srgbClr val="000000"/>
                </a:solidFill>
                <a:effectLst/>
                <a:uLnTx/>
                <a:uFillTx/>
                <a:latin typeface="David" panose="020E0502060401010101" pitchFamily="34" charset="-79"/>
                <a:cs typeface="David" panose="020E0502060401010101" pitchFamily="34" charset="-79"/>
                <a:sym typeface="Arial"/>
              </a:rPr>
              <a:t>דגם הרחפנים יהיה </a:t>
            </a:r>
            <a:r>
              <a:rPr kumimoji="0" lang="en-US" sz="1600" b="0" i="0" u="none" strike="noStrike" kern="0" cap="none" spc="0" normalizeH="0" baseline="0" noProof="0" dirty="0">
                <a:ln>
                  <a:noFill/>
                </a:ln>
                <a:solidFill>
                  <a:srgbClr val="000000"/>
                </a:solidFill>
                <a:effectLst/>
                <a:uLnTx/>
                <a:uFillTx/>
                <a:latin typeface="David" panose="020E0502060401010101" pitchFamily="34" charset="-79"/>
                <a:cs typeface="David" panose="020E0502060401010101" pitchFamily="34" charset="-79"/>
                <a:sym typeface="Arial"/>
              </a:rPr>
              <a:t>DJI DOCK 3</a:t>
            </a:r>
            <a:r>
              <a:rPr kumimoji="0" lang="he-IL" sz="1600" b="0" i="0" u="none" strike="noStrike" kern="0" cap="none" spc="0" normalizeH="0" baseline="0" noProof="0" dirty="0">
                <a:ln>
                  <a:noFill/>
                </a:ln>
                <a:solidFill>
                  <a:srgbClr val="000000"/>
                </a:solidFill>
                <a:effectLst/>
                <a:uLnTx/>
                <a:uFillTx/>
                <a:latin typeface="David" panose="020E0502060401010101" pitchFamily="34" charset="-79"/>
                <a:cs typeface="David" panose="020E0502060401010101" pitchFamily="34" charset="-79"/>
                <a:sym typeface="Arial"/>
              </a:rPr>
              <a:t> או שווה ערך, לכל הפחות.</a:t>
            </a:r>
          </a:p>
          <a:p>
            <a:pPr marL="285750" marR="0" lvl="0" indent="-285750" algn="r" defTabSz="914400" rtl="1" eaLnBrk="1" fontAlgn="auto" latinLnBrk="0" hangingPunct="1">
              <a:lnSpc>
                <a:spcPct val="130000"/>
              </a:lnSpc>
              <a:spcBef>
                <a:spcPts val="0"/>
              </a:spcBef>
              <a:spcAft>
                <a:spcPts val="0"/>
              </a:spcAft>
              <a:buClr>
                <a:srgbClr val="000000"/>
              </a:buClr>
              <a:buSzTx/>
              <a:buFont typeface="Wingdings" panose="05000000000000000000" pitchFamily="2" charset="2"/>
              <a:buChar char="v"/>
              <a:tabLst/>
              <a:defRPr/>
            </a:pPr>
            <a:r>
              <a:rPr kumimoji="0" lang="he-IL" sz="1600" b="0" i="0" u="none" strike="noStrike" kern="0" cap="none" spc="0" normalizeH="0" baseline="0" noProof="0" dirty="0">
                <a:ln>
                  <a:noFill/>
                </a:ln>
                <a:solidFill>
                  <a:srgbClr val="000000"/>
                </a:solidFill>
                <a:effectLst/>
                <a:uLnTx/>
                <a:uFillTx/>
                <a:latin typeface="David" panose="020E0502060401010101" pitchFamily="34" charset="-79"/>
                <a:cs typeface="David" panose="020E0502060401010101" pitchFamily="34" charset="-79"/>
                <a:sym typeface="Arial"/>
              </a:rPr>
              <a:t>הרחפנים יופעלו באופן רציף ומבוקר ע"י מטיס מוסמך במוקד הבקרה של הספק.</a:t>
            </a:r>
          </a:p>
          <a:p>
            <a:pPr marL="285750" marR="0" lvl="0" indent="-285750" algn="r" defTabSz="914400" rtl="1" eaLnBrk="1" fontAlgn="auto" latinLnBrk="0" hangingPunct="1">
              <a:lnSpc>
                <a:spcPct val="130000"/>
              </a:lnSpc>
              <a:spcBef>
                <a:spcPts val="0"/>
              </a:spcBef>
              <a:spcAft>
                <a:spcPts val="0"/>
              </a:spcAft>
              <a:buClr>
                <a:srgbClr val="000000"/>
              </a:buClr>
              <a:buSzTx/>
              <a:buFont typeface="Wingdings" panose="05000000000000000000" pitchFamily="2" charset="2"/>
              <a:buChar char="v"/>
              <a:tabLst/>
              <a:defRPr/>
            </a:pPr>
            <a:r>
              <a:rPr kumimoji="0" lang="he-IL" sz="1600" b="0" i="0" u="none" strike="noStrike" kern="0" cap="none" spc="0" normalizeH="0" baseline="0" noProof="0" dirty="0">
                <a:ln>
                  <a:noFill/>
                </a:ln>
                <a:solidFill>
                  <a:srgbClr val="000000"/>
                </a:solidFill>
                <a:effectLst/>
                <a:uLnTx/>
                <a:uFillTx/>
                <a:latin typeface="David" panose="020E0502060401010101" pitchFamily="34" charset="-79"/>
                <a:cs typeface="David" panose="020E0502060401010101" pitchFamily="34" charset="-79"/>
                <a:sym typeface="Arial"/>
              </a:rPr>
              <a:t>המערכת תכלול יכולות בינה מלאכותית מתקדמות, לרבות זיהוי אדם ורכב בזמן אמת, הגדרת אזורי עניין, יצירת התראות אוטומטיות, והפעלה מיידית של משימות רחפן בהתאם לאירועים בשטח.</a:t>
            </a:r>
          </a:p>
          <a:p>
            <a:pPr marL="285750" marR="0" lvl="0" indent="-285750" algn="r" defTabSz="914400" rtl="1" eaLnBrk="1" fontAlgn="auto" latinLnBrk="0" hangingPunct="1">
              <a:lnSpc>
                <a:spcPct val="130000"/>
              </a:lnSpc>
              <a:spcBef>
                <a:spcPts val="0"/>
              </a:spcBef>
              <a:spcAft>
                <a:spcPts val="0"/>
              </a:spcAft>
              <a:buClr>
                <a:srgbClr val="000000"/>
              </a:buClr>
              <a:buSzTx/>
              <a:buFont typeface="Wingdings" panose="05000000000000000000" pitchFamily="2" charset="2"/>
              <a:buChar char="v"/>
              <a:tabLst/>
              <a:defRPr/>
            </a:pPr>
            <a:r>
              <a:rPr kumimoji="0" lang="he-IL" sz="1600" b="0" i="0" u="none" strike="noStrike" kern="0" cap="none" spc="0" normalizeH="0" baseline="0" noProof="0" dirty="0">
                <a:ln>
                  <a:noFill/>
                </a:ln>
                <a:solidFill>
                  <a:srgbClr val="000000"/>
                </a:solidFill>
                <a:effectLst/>
                <a:uLnTx/>
                <a:uFillTx/>
                <a:latin typeface="David" panose="020E0502060401010101" pitchFamily="34" charset="-79"/>
                <a:cs typeface="David" panose="020E0502060401010101" pitchFamily="34" charset="-79"/>
                <a:sym typeface="Arial"/>
              </a:rPr>
              <a:t>הפעלת הרחפנים תהיה בהתאם לדרישות המועצה ובכפוף להנחיות מחלקת הביטחון.</a:t>
            </a:r>
          </a:p>
          <a:p>
            <a:pPr marL="285750" marR="0" lvl="0" indent="-285750" algn="r" defTabSz="914400" rtl="1" eaLnBrk="1" fontAlgn="auto" latinLnBrk="0" hangingPunct="1">
              <a:lnSpc>
                <a:spcPct val="130000"/>
              </a:lnSpc>
              <a:spcBef>
                <a:spcPts val="0"/>
              </a:spcBef>
              <a:spcAft>
                <a:spcPts val="0"/>
              </a:spcAft>
              <a:buClr>
                <a:srgbClr val="000000"/>
              </a:buClr>
              <a:buSzTx/>
              <a:buFont typeface="Wingdings" panose="05000000000000000000" pitchFamily="2" charset="2"/>
              <a:buChar char="v"/>
              <a:tabLst/>
              <a:defRPr/>
            </a:pPr>
            <a:r>
              <a:rPr kumimoji="0" lang="he-IL" sz="1600" b="0" i="0" u="none" strike="noStrike" kern="0" cap="none" spc="0" normalizeH="0" baseline="0" noProof="0" dirty="0">
                <a:ln>
                  <a:noFill/>
                </a:ln>
                <a:solidFill>
                  <a:srgbClr val="000000"/>
                </a:solidFill>
                <a:effectLst/>
                <a:uLnTx/>
                <a:uFillTx/>
                <a:latin typeface="David" panose="020E0502060401010101" pitchFamily="34" charset="-79"/>
                <a:cs typeface="David" panose="020E0502060401010101" pitchFamily="34" charset="-79"/>
                <a:sym typeface="Arial"/>
              </a:rPr>
              <a:t>המערכת תשדר לאחור בזמן אמת. באחריות החברה לאפשר צפייה בזמן אמת במוקד המועצה, ל- 4 משתמשים ברשת וכן באפליקציה לניידים שיוגדרו.</a:t>
            </a: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 name="מציין מיקום תוכן 3">
            <a:extLst>
              <a:ext uri="{FF2B5EF4-FFF2-40B4-BE49-F238E27FC236}">
                <a16:creationId xmlns:a16="http://schemas.microsoft.com/office/drawing/2014/main" id="{E8F1F496-2A89-3E0E-8263-B69F601CD295}"/>
              </a:ext>
            </a:extLst>
          </p:cNvPr>
          <p:cNvSpPr txBox="1">
            <a:spLocks/>
          </p:cNvSpPr>
          <p:nvPr/>
        </p:nvSpPr>
        <p:spPr>
          <a:xfrm>
            <a:off x="3873358" y="830978"/>
            <a:ext cx="8141888" cy="5196041"/>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lang="he-IL" sz="100" b="1" i="0" u="none" strike="noStrike" kern="0" cap="none" spc="0" normalizeH="0" baseline="0" noProof="0" dirty="0">
              <a:ln>
                <a:noFill/>
              </a:ln>
              <a:solidFill>
                <a:srgbClr val="000000"/>
              </a:solidFill>
              <a:effectLst/>
              <a:uLnTx/>
              <a:uFillTx/>
              <a:latin typeface="David" panose="020E0502060401010101" pitchFamily="34" charset="-79"/>
              <a:cs typeface="David" panose="020E0502060401010101" pitchFamily="34" charset="-79"/>
              <a:sym typeface="Arial"/>
            </a:endParaRPr>
          </a:p>
        </p:txBody>
      </p:sp>
    </p:spTree>
    <p:extLst>
      <p:ext uri="{BB962C8B-B14F-4D97-AF65-F5344CB8AC3E}">
        <p14:creationId xmlns:p14="http://schemas.microsoft.com/office/powerpoint/2010/main" val="2738268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5">
          <a:extLst>
            <a:ext uri="{FF2B5EF4-FFF2-40B4-BE49-F238E27FC236}">
              <a16:creationId xmlns:a16="http://schemas.microsoft.com/office/drawing/2014/main" id="{69FE17F4-7421-E8A9-BB3C-ACD028A7CD8C}"/>
            </a:ext>
          </a:extLst>
        </p:cNvPr>
        <p:cNvGrpSpPr/>
        <p:nvPr/>
      </p:nvGrpSpPr>
      <p:grpSpPr>
        <a:xfrm>
          <a:off x="0" y="0"/>
          <a:ext cx="0" cy="0"/>
          <a:chOff x="0" y="0"/>
          <a:chExt cx="0" cy="0"/>
        </a:xfrm>
      </p:grpSpPr>
      <p:sp>
        <p:nvSpPr>
          <p:cNvPr id="6" name="Google Shape;96;p2">
            <a:extLst>
              <a:ext uri="{FF2B5EF4-FFF2-40B4-BE49-F238E27FC236}">
                <a16:creationId xmlns:a16="http://schemas.microsoft.com/office/drawing/2014/main" id="{787AC351-4BED-3A55-64E9-6954420C6FFE}"/>
              </a:ext>
            </a:extLst>
          </p:cNvPr>
          <p:cNvSpPr/>
          <p:nvPr/>
        </p:nvSpPr>
        <p:spPr>
          <a:xfrm>
            <a:off x="9137805" y="2721626"/>
            <a:ext cx="2851549" cy="584735"/>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200" b="1" i="0" u="none" strike="noStrike" kern="0" cap="none" spc="0" normalizeH="0" baseline="0" noProof="0" dirty="0">
                <a:ln>
                  <a:noFill/>
                </a:ln>
                <a:solidFill>
                  <a:srgbClr val="FFFFFF"/>
                </a:solidFill>
                <a:effectLst/>
                <a:uLnTx/>
                <a:uFillTx/>
                <a:latin typeface="Assistant"/>
                <a:ea typeface="Assistant"/>
                <a:cs typeface="Assistant"/>
                <a:sym typeface="Assistant"/>
              </a:rPr>
              <a:t>סדר יום </a:t>
            </a:r>
            <a:endParaRPr kumimoji="0" sz="3200" b="1" i="0" u="none" strike="noStrike" kern="0" cap="none" spc="0" normalizeH="0" baseline="0" noProof="0" dirty="0">
              <a:ln>
                <a:noFill/>
              </a:ln>
              <a:solidFill>
                <a:srgbClr val="FFFFFF"/>
              </a:solidFill>
              <a:effectLst/>
              <a:uLnTx/>
              <a:uFillTx/>
              <a:latin typeface="Assistant"/>
              <a:ea typeface="Assistant"/>
              <a:cs typeface="Assistant"/>
              <a:sym typeface="Assistant"/>
            </a:endParaRPr>
          </a:p>
        </p:txBody>
      </p:sp>
      <p:sp>
        <p:nvSpPr>
          <p:cNvPr id="7" name="מציין מיקום תוכן 3">
            <a:extLst>
              <a:ext uri="{FF2B5EF4-FFF2-40B4-BE49-F238E27FC236}">
                <a16:creationId xmlns:a16="http://schemas.microsoft.com/office/drawing/2014/main" id="{82427E38-7B2A-B6A6-70C7-AB0FC0D8179E}"/>
              </a:ext>
            </a:extLst>
          </p:cNvPr>
          <p:cNvSpPr txBox="1">
            <a:spLocks/>
          </p:cNvSpPr>
          <p:nvPr/>
        </p:nvSpPr>
        <p:spPr>
          <a:xfrm>
            <a:off x="1075886" y="1089654"/>
            <a:ext cx="10844842" cy="4678691"/>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תיבת טקסט 7">
            <a:extLst>
              <a:ext uri="{FF2B5EF4-FFF2-40B4-BE49-F238E27FC236}">
                <a16:creationId xmlns:a16="http://schemas.microsoft.com/office/drawing/2014/main" id="{DAD3DC3F-B011-D4E7-4123-E19A269DBCF0}"/>
              </a:ext>
            </a:extLst>
          </p:cNvPr>
          <p:cNvSpPr txBox="1"/>
          <p:nvPr/>
        </p:nvSpPr>
        <p:spPr>
          <a:xfrm>
            <a:off x="8219326" y="0"/>
            <a:ext cx="3972674" cy="781219"/>
          </a:xfrm>
          <a:prstGeom prst="rect">
            <a:avLst/>
          </a:prstGeom>
        </p:spPr>
        <p:txBody>
          <a:bodyPr vert="horz" lIns="91440" tIns="45720" rIns="91440" bIns="45720" rtlCol="1" anchor="ctr">
            <a:normAutofit/>
          </a:bodyPr>
          <a:lstStyle/>
          <a:p>
            <a:pPr marL="0" marR="0" lvl="0" indent="0" algn="ctr" defTabSz="914400" rtl="0" eaLnBrk="1" fontAlgn="auto" latinLnBrk="0" hangingPunct="1">
              <a:lnSpc>
                <a:spcPct val="90000"/>
              </a:lnSpc>
              <a:spcBef>
                <a:spcPct val="0"/>
              </a:spcBef>
              <a:spcAft>
                <a:spcPts val="600"/>
              </a:spcAft>
              <a:buClr>
                <a:srgbClr val="000000"/>
              </a:buClr>
              <a:buSzTx/>
              <a:buFont typeface="Arial"/>
              <a:buNone/>
              <a:tabLst/>
              <a:defRPr/>
            </a:pPr>
            <a:r>
              <a:rPr kumimoji="0" lang="he-IL" sz="4000" b="1" i="0" u="none" strike="noStrike" kern="1200" cap="none" spc="0" normalizeH="0" baseline="0" noProof="0" dirty="0">
                <a:ln>
                  <a:noFill/>
                </a:ln>
                <a:solidFill>
                  <a:srgbClr val="000000"/>
                </a:solidFill>
                <a:effectLst/>
                <a:uLnTx/>
                <a:uFillTx/>
                <a:latin typeface="David" panose="020E0502060401010101" pitchFamily="34" charset="-79"/>
                <a:ea typeface="+mj-ea"/>
                <a:cs typeface="David" panose="020E0502060401010101" pitchFamily="34" charset="-79"/>
                <a:sym typeface="Arial"/>
              </a:rPr>
              <a:t>רחפנים אוטונומיים</a:t>
            </a:r>
          </a:p>
        </p:txBody>
      </p:sp>
      <p:sp>
        <p:nvSpPr>
          <p:cNvPr id="2" name="Google Shape;244;p7">
            <a:extLst>
              <a:ext uri="{FF2B5EF4-FFF2-40B4-BE49-F238E27FC236}">
                <a16:creationId xmlns:a16="http://schemas.microsoft.com/office/drawing/2014/main" id="{B87D611F-BA20-9545-EAFE-2FF88BBE4597}"/>
              </a:ext>
            </a:extLst>
          </p:cNvPr>
          <p:cNvSpPr/>
          <p:nvPr/>
        </p:nvSpPr>
        <p:spPr>
          <a:xfrm>
            <a:off x="2702103" y="845773"/>
            <a:ext cx="9489897" cy="5166451"/>
          </a:xfrm>
          <a:prstGeom prst="rect">
            <a:avLst/>
          </a:prstGeom>
          <a:solidFill>
            <a:schemeClr val="lt1"/>
          </a:solid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30000"/>
              </a:lnSpc>
              <a:spcBef>
                <a:spcPts val="0"/>
              </a:spcBef>
              <a:spcAft>
                <a:spcPts val="0"/>
              </a:spcAft>
              <a:buClr>
                <a:srgbClr val="000000"/>
              </a:buClr>
              <a:buSzTx/>
              <a:buFont typeface="Arial"/>
              <a:buNone/>
              <a:tabLst/>
              <a:defRPr/>
            </a:pPr>
            <a:r>
              <a:rPr kumimoji="0" lang="he-IL" sz="1800" b="1" i="0" u="none" strike="noStrike" kern="0" cap="none" spc="0" normalizeH="0" baseline="0" noProof="0" dirty="0">
                <a:ln>
                  <a:noFill/>
                </a:ln>
                <a:solidFill>
                  <a:srgbClr val="000000"/>
                </a:solidFill>
                <a:effectLst/>
                <a:uLnTx/>
                <a:uFillTx/>
                <a:latin typeface="David" panose="020E0502060401010101" pitchFamily="34" charset="-79"/>
                <a:cs typeface="David" panose="020E0502060401010101" pitchFamily="34" charset="-79"/>
                <a:sym typeface="Arial"/>
              </a:rPr>
              <a:t>2. שירותי תחזוקה ותפעול:</a:t>
            </a:r>
          </a:p>
          <a:p>
            <a:pPr marL="285750" marR="0" lvl="0" indent="-285750" algn="r" defTabSz="914400" rtl="1" eaLnBrk="1" fontAlgn="auto" latinLnBrk="0" hangingPunct="1">
              <a:lnSpc>
                <a:spcPct val="130000"/>
              </a:lnSpc>
              <a:spcBef>
                <a:spcPts val="0"/>
              </a:spcBef>
              <a:spcAft>
                <a:spcPts val="0"/>
              </a:spcAft>
              <a:buClr>
                <a:srgbClr val="000000"/>
              </a:buClr>
              <a:buSzTx/>
              <a:buFont typeface="Wingdings" panose="05000000000000000000" pitchFamily="2" charset="2"/>
              <a:buChar char="v"/>
              <a:tabLst/>
              <a:defRPr/>
            </a:pPr>
            <a:r>
              <a:rPr kumimoji="0" lang="he-IL" sz="1600" b="0" i="0" u="none" strike="noStrike" kern="0" cap="none" spc="0" normalizeH="0" baseline="0" noProof="0" dirty="0">
                <a:ln>
                  <a:noFill/>
                </a:ln>
                <a:solidFill>
                  <a:srgbClr val="000000"/>
                </a:solidFill>
                <a:effectLst/>
                <a:uLnTx/>
                <a:uFillTx/>
                <a:latin typeface="David" panose="020E0502060401010101" pitchFamily="34" charset="-79"/>
                <a:cs typeface="David" panose="020E0502060401010101" pitchFamily="34" charset="-79"/>
                <a:sym typeface="Arial"/>
              </a:rPr>
              <a:t>הספק ישא בכלל העלויות ובאחריות המלאה להעמדת כלל המשאבים והאמצעים הנדרשים לצורך הפעלת הרחפן באופן רציף, 7ימים בשבוע.</a:t>
            </a:r>
          </a:p>
          <a:p>
            <a:pPr marL="285750" marR="0" lvl="0" indent="-285750" algn="r" defTabSz="914400" rtl="1" eaLnBrk="1" fontAlgn="auto" latinLnBrk="0" hangingPunct="1">
              <a:lnSpc>
                <a:spcPct val="130000"/>
              </a:lnSpc>
              <a:spcBef>
                <a:spcPts val="0"/>
              </a:spcBef>
              <a:spcAft>
                <a:spcPts val="0"/>
              </a:spcAft>
              <a:buClr>
                <a:srgbClr val="000000"/>
              </a:buClr>
              <a:buSzTx/>
              <a:buFont typeface="Wingdings" panose="05000000000000000000" pitchFamily="2" charset="2"/>
              <a:buChar char="v"/>
              <a:tabLst/>
              <a:defRPr/>
            </a:pPr>
            <a:r>
              <a:rPr kumimoji="0" lang="he-IL" sz="1600" b="0" i="0" u="none" strike="noStrike" kern="0" cap="none" spc="0" normalizeH="0" baseline="0" noProof="0" dirty="0">
                <a:ln>
                  <a:noFill/>
                </a:ln>
                <a:solidFill>
                  <a:srgbClr val="000000"/>
                </a:solidFill>
                <a:effectLst/>
                <a:uLnTx/>
                <a:uFillTx/>
                <a:latin typeface="David" panose="020E0502060401010101" pitchFamily="34" charset="-79"/>
                <a:cs typeface="David" panose="020E0502060401010101" pitchFamily="34" charset="-79"/>
                <a:sym typeface="Arial"/>
              </a:rPr>
              <a:t>הספק ייתן מענה לטיפול בתקלות בתוך פרק זמן של עד 6שעות מרגע קבלת הדיווח, בימי הפעילות א'–ה' בזמן השירות     08:00 עד 18:00.</a:t>
            </a:r>
          </a:p>
          <a:p>
            <a:pPr marL="285750" marR="0" lvl="0" indent="-285750" algn="r" defTabSz="914400" rtl="1" eaLnBrk="1" fontAlgn="auto" latinLnBrk="0" hangingPunct="1">
              <a:lnSpc>
                <a:spcPct val="130000"/>
              </a:lnSpc>
              <a:spcBef>
                <a:spcPts val="0"/>
              </a:spcBef>
              <a:spcAft>
                <a:spcPts val="0"/>
              </a:spcAft>
              <a:buClr>
                <a:srgbClr val="000000"/>
              </a:buClr>
              <a:buSzTx/>
              <a:buFont typeface="Wingdings" panose="05000000000000000000" pitchFamily="2" charset="2"/>
              <a:buChar char="v"/>
              <a:tabLst/>
              <a:defRPr/>
            </a:pPr>
            <a:r>
              <a:rPr kumimoji="0" lang="he-IL" sz="1600" b="0" i="0" u="none" strike="noStrike" kern="0" cap="none" spc="0" normalizeH="0" baseline="0" noProof="0" dirty="0">
                <a:ln>
                  <a:noFill/>
                </a:ln>
                <a:solidFill>
                  <a:srgbClr val="000000"/>
                </a:solidFill>
                <a:effectLst/>
                <a:uLnTx/>
                <a:uFillTx/>
                <a:latin typeface="David" panose="020E0502060401010101" pitchFamily="34" charset="-79"/>
                <a:cs typeface="David" panose="020E0502060401010101" pitchFamily="34" charset="-79"/>
                <a:sym typeface="Arial"/>
              </a:rPr>
              <a:t>במקרה של תקלה חמורה או השבתה אשר מונעת את הפעלת המערכת לפרק זמן העולה על 6 שעות, יעמיד הספק תוך 18 שעות מרגע הדיווח רחפן אוטונומי חליפי זהה או שווה ערך לדגם המצוין בסעיף 1ה' על מנת להבטיח המשכיות שירות ולמזער פגיעה בפעילות המועצה.</a:t>
            </a:r>
          </a:p>
          <a:p>
            <a:pPr marL="285750" marR="0" lvl="0" indent="-285750" algn="r" defTabSz="914400" rtl="1" eaLnBrk="1" fontAlgn="auto" latinLnBrk="0" hangingPunct="1">
              <a:lnSpc>
                <a:spcPct val="130000"/>
              </a:lnSpc>
              <a:spcBef>
                <a:spcPts val="0"/>
              </a:spcBef>
              <a:spcAft>
                <a:spcPts val="0"/>
              </a:spcAft>
              <a:buClr>
                <a:srgbClr val="000000"/>
              </a:buClr>
              <a:buSzTx/>
              <a:buFont typeface="Wingdings" panose="05000000000000000000" pitchFamily="2" charset="2"/>
              <a:buChar char="v"/>
              <a:tabLst/>
              <a:defRPr/>
            </a:pPr>
            <a:r>
              <a:rPr kumimoji="0" lang="he-IL" sz="1600" b="0" i="0" u="none" strike="noStrike" kern="0" cap="none" spc="0" normalizeH="0" baseline="0" noProof="0" dirty="0">
                <a:ln>
                  <a:noFill/>
                </a:ln>
                <a:solidFill>
                  <a:srgbClr val="000000"/>
                </a:solidFill>
                <a:effectLst/>
                <a:uLnTx/>
                <a:uFillTx/>
                <a:latin typeface="David" panose="020E0502060401010101" pitchFamily="34" charset="-79"/>
                <a:cs typeface="David" panose="020E0502060401010101" pitchFamily="34" charset="-79"/>
                <a:sym typeface="Arial"/>
              </a:rPr>
              <a:t>הספק יבצע את כלל פעולות התחזוקה השוטפות הנדרשות להפעלת הרחפן ותחנת העגינה, בהתאם להנחיות היצרן ובכפוף לנהלים המקצועיים המקובלים.</a:t>
            </a:r>
          </a:p>
          <a:p>
            <a:pPr marL="285750" marR="0" lvl="0" indent="-285750" algn="r" defTabSz="914400" rtl="1" eaLnBrk="1" fontAlgn="auto" latinLnBrk="0" hangingPunct="1">
              <a:lnSpc>
                <a:spcPct val="130000"/>
              </a:lnSpc>
              <a:spcBef>
                <a:spcPts val="0"/>
              </a:spcBef>
              <a:spcAft>
                <a:spcPts val="0"/>
              </a:spcAft>
              <a:buClr>
                <a:srgbClr val="000000"/>
              </a:buClr>
              <a:buSzTx/>
              <a:buFont typeface="Wingdings" panose="05000000000000000000" pitchFamily="2" charset="2"/>
              <a:buChar char="v"/>
              <a:tabLst/>
              <a:defRPr/>
            </a:pPr>
            <a:r>
              <a:rPr kumimoji="0" lang="he-IL" sz="1600" b="0" i="0" u="none" strike="noStrike" kern="0" cap="none" spc="0" normalizeH="0" baseline="0" noProof="0" dirty="0">
                <a:ln>
                  <a:noFill/>
                </a:ln>
                <a:solidFill>
                  <a:srgbClr val="000000"/>
                </a:solidFill>
                <a:effectLst/>
                <a:uLnTx/>
                <a:uFillTx/>
                <a:latin typeface="David" panose="020E0502060401010101" pitchFamily="34" charset="-79"/>
                <a:cs typeface="David" panose="020E0502060401010101" pitchFamily="34" charset="-79"/>
                <a:sym typeface="Arial"/>
              </a:rPr>
              <a:t>הספק מתחייב לשמירת הקלטות ל- 21ימים.</a:t>
            </a:r>
          </a:p>
          <a:p>
            <a:pPr marL="285750" marR="0" lvl="0" indent="-285750" algn="r" defTabSz="914400" rtl="1" eaLnBrk="1" fontAlgn="auto" latinLnBrk="0" hangingPunct="1">
              <a:lnSpc>
                <a:spcPct val="130000"/>
              </a:lnSpc>
              <a:spcBef>
                <a:spcPts val="0"/>
              </a:spcBef>
              <a:spcAft>
                <a:spcPts val="0"/>
              </a:spcAft>
              <a:buClr>
                <a:srgbClr val="000000"/>
              </a:buClr>
              <a:buSzTx/>
              <a:buFont typeface="Wingdings" panose="05000000000000000000" pitchFamily="2" charset="2"/>
              <a:buChar char="v"/>
              <a:tabLst/>
              <a:defRPr/>
            </a:pPr>
            <a:r>
              <a:rPr kumimoji="0" lang="he-IL" sz="1600" b="0" i="0" u="none" strike="noStrike" kern="0" cap="none" spc="0" normalizeH="0" baseline="0" noProof="0" dirty="0">
                <a:ln>
                  <a:noFill/>
                </a:ln>
                <a:solidFill>
                  <a:srgbClr val="000000"/>
                </a:solidFill>
                <a:effectLst/>
                <a:uLnTx/>
                <a:uFillTx/>
                <a:latin typeface="David" panose="020E0502060401010101" pitchFamily="34" charset="-79"/>
                <a:cs typeface="David" panose="020E0502060401010101" pitchFamily="34" charset="-79"/>
                <a:sym typeface="Arial"/>
              </a:rPr>
              <a:t>קבלת תוצרים יישלחו אחת לשבוע בדואר אלקטרוני לממונה חירום וביטחון ולקב"ט המועצה בהתאם להגדרת המועצה מהם התוצרים הנדרשים.</a:t>
            </a: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
        <p:nvSpPr>
          <p:cNvPr id="3" name="מציין מיקום תוכן 3">
            <a:extLst>
              <a:ext uri="{FF2B5EF4-FFF2-40B4-BE49-F238E27FC236}">
                <a16:creationId xmlns:a16="http://schemas.microsoft.com/office/drawing/2014/main" id="{2534ED03-6A03-2C23-7FF3-A5DA1919AFB0}"/>
              </a:ext>
            </a:extLst>
          </p:cNvPr>
          <p:cNvSpPr txBox="1">
            <a:spLocks/>
          </p:cNvSpPr>
          <p:nvPr/>
        </p:nvSpPr>
        <p:spPr>
          <a:xfrm>
            <a:off x="3873358" y="830978"/>
            <a:ext cx="8141888" cy="5196041"/>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lang="he-IL" sz="100" b="1" i="0" u="none" strike="noStrike" kern="0" cap="none" spc="0" normalizeH="0" baseline="0" noProof="0" dirty="0">
              <a:ln>
                <a:noFill/>
              </a:ln>
              <a:solidFill>
                <a:srgbClr val="000000"/>
              </a:solidFill>
              <a:effectLst/>
              <a:uLnTx/>
              <a:uFillTx/>
              <a:latin typeface="David" panose="020E0502060401010101" pitchFamily="34" charset="-79"/>
              <a:cs typeface="David" panose="020E0502060401010101" pitchFamily="34" charset="-79"/>
              <a:sym typeface="Arial"/>
            </a:endParaRPr>
          </a:p>
        </p:txBody>
      </p:sp>
    </p:spTree>
    <p:extLst>
      <p:ext uri="{BB962C8B-B14F-4D97-AF65-F5344CB8AC3E}">
        <p14:creationId xmlns:p14="http://schemas.microsoft.com/office/powerpoint/2010/main" val="4227272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5">
          <a:extLst>
            <a:ext uri="{FF2B5EF4-FFF2-40B4-BE49-F238E27FC236}">
              <a16:creationId xmlns:a16="http://schemas.microsoft.com/office/drawing/2014/main" id="{74F3A624-321D-7ADA-AF6C-C81712BAAE38}"/>
            </a:ext>
          </a:extLst>
        </p:cNvPr>
        <p:cNvGrpSpPr/>
        <p:nvPr/>
      </p:nvGrpSpPr>
      <p:grpSpPr>
        <a:xfrm>
          <a:off x="0" y="0"/>
          <a:ext cx="0" cy="0"/>
          <a:chOff x="0" y="0"/>
          <a:chExt cx="0" cy="0"/>
        </a:xfrm>
      </p:grpSpPr>
      <p:sp>
        <p:nvSpPr>
          <p:cNvPr id="6" name="Google Shape;96;p2">
            <a:extLst>
              <a:ext uri="{FF2B5EF4-FFF2-40B4-BE49-F238E27FC236}">
                <a16:creationId xmlns:a16="http://schemas.microsoft.com/office/drawing/2014/main" id="{1C45874E-96FF-D4E3-E339-6044AA8F52D1}"/>
              </a:ext>
            </a:extLst>
          </p:cNvPr>
          <p:cNvSpPr/>
          <p:nvPr/>
        </p:nvSpPr>
        <p:spPr>
          <a:xfrm>
            <a:off x="9137805" y="2721626"/>
            <a:ext cx="2851549" cy="584735"/>
          </a:xfrm>
          <a:prstGeom prst="rect">
            <a:avLst/>
          </a:prstGeom>
          <a:noFill/>
          <a:ln>
            <a:noFill/>
          </a:ln>
        </p:spPr>
        <p:txBody>
          <a:bodyPr spcFirstLastPara="1" wrap="square" lIns="91425" tIns="45700" rIns="91425" bIns="45700" anchor="t" anchorCtr="0">
            <a:spAutoFit/>
          </a:bodyP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r>
              <a:rPr kumimoji="0" lang="he-IL" sz="3200" b="1" i="0" u="none" strike="noStrike" kern="0" cap="none" spc="0" normalizeH="0" baseline="0" noProof="0" dirty="0">
                <a:ln>
                  <a:noFill/>
                </a:ln>
                <a:solidFill>
                  <a:srgbClr val="FFFFFF"/>
                </a:solidFill>
                <a:effectLst/>
                <a:uLnTx/>
                <a:uFillTx/>
                <a:latin typeface="Assistant"/>
                <a:ea typeface="Assistant"/>
                <a:cs typeface="Assistant"/>
                <a:sym typeface="Assistant"/>
              </a:rPr>
              <a:t>סדר יום </a:t>
            </a:r>
            <a:endParaRPr kumimoji="0" sz="3200" b="1" i="0" u="none" strike="noStrike" kern="0" cap="none" spc="0" normalizeH="0" baseline="0" noProof="0" dirty="0">
              <a:ln>
                <a:noFill/>
              </a:ln>
              <a:solidFill>
                <a:srgbClr val="FFFFFF"/>
              </a:solidFill>
              <a:effectLst/>
              <a:uLnTx/>
              <a:uFillTx/>
              <a:latin typeface="Assistant"/>
              <a:ea typeface="Assistant"/>
              <a:cs typeface="Assistant"/>
              <a:sym typeface="Assistant"/>
            </a:endParaRPr>
          </a:p>
        </p:txBody>
      </p:sp>
      <p:sp>
        <p:nvSpPr>
          <p:cNvPr id="7" name="מציין מיקום תוכן 3">
            <a:extLst>
              <a:ext uri="{FF2B5EF4-FFF2-40B4-BE49-F238E27FC236}">
                <a16:creationId xmlns:a16="http://schemas.microsoft.com/office/drawing/2014/main" id="{9C03C2AC-4CA3-7B74-5D81-E94A68AC08F5}"/>
              </a:ext>
            </a:extLst>
          </p:cNvPr>
          <p:cNvSpPr txBox="1">
            <a:spLocks/>
          </p:cNvSpPr>
          <p:nvPr/>
        </p:nvSpPr>
        <p:spPr>
          <a:xfrm>
            <a:off x="1075886" y="1089654"/>
            <a:ext cx="10844842" cy="4678691"/>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he-IL"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תיבת טקסט 7">
            <a:extLst>
              <a:ext uri="{FF2B5EF4-FFF2-40B4-BE49-F238E27FC236}">
                <a16:creationId xmlns:a16="http://schemas.microsoft.com/office/drawing/2014/main" id="{6B16D2B4-3795-9CF7-6510-02C105BD7899}"/>
              </a:ext>
            </a:extLst>
          </p:cNvPr>
          <p:cNvSpPr txBox="1"/>
          <p:nvPr/>
        </p:nvSpPr>
        <p:spPr>
          <a:xfrm>
            <a:off x="8756904" y="0"/>
            <a:ext cx="3435096" cy="781219"/>
          </a:xfrm>
          <a:prstGeom prst="rect">
            <a:avLst/>
          </a:prstGeom>
        </p:spPr>
        <p:txBody>
          <a:bodyPr vert="horz" lIns="91440" tIns="45720" rIns="91440" bIns="45720" rtlCol="1" anchor="ctr">
            <a:normAutofit/>
          </a:bodyPr>
          <a:lstStyle/>
          <a:p>
            <a:pPr marL="0" marR="0" lvl="0" indent="0" algn="ctr" defTabSz="914400" rtl="0" eaLnBrk="1" fontAlgn="auto" latinLnBrk="0" hangingPunct="1">
              <a:lnSpc>
                <a:spcPct val="90000"/>
              </a:lnSpc>
              <a:spcBef>
                <a:spcPct val="0"/>
              </a:spcBef>
              <a:spcAft>
                <a:spcPts val="600"/>
              </a:spcAft>
              <a:buClr>
                <a:srgbClr val="000000"/>
              </a:buClr>
              <a:buSzTx/>
              <a:buFont typeface="Arial"/>
              <a:buNone/>
              <a:tabLst/>
              <a:defRPr/>
            </a:pPr>
            <a:r>
              <a:rPr kumimoji="0" lang="he-IL" sz="4000" b="1" i="0" u="none" strike="noStrike" kern="1200" cap="none" spc="0" normalizeH="0" baseline="0" noProof="0" dirty="0">
                <a:ln>
                  <a:noFill/>
                </a:ln>
                <a:solidFill>
                  <a:srgbClr val="000000"/>
                </a:solidFill>
                <a:effectLst/>
                <a:uLnTx/>
                <a:uFillTx/>
                <a:latin typeface="David" panose="020E0502060401010101" pitchFamily="34" charset="-79"/>
                <a:ea typeface="+mj-ea"/>
                <a:cs typeface="David" panose="020E0502060401010101" pitchFamily="34" charset="-79"/>
                <a:sym typeface="Arial"/>
              </a:rPr>
              <a:t>רחפנים</a:t>
            </a:r>
          </a:p>
        </p:txBody>
      </p:sp>
      <p:sp>
        <p:nvSpPr>
          <p:cNvPr id="2" name="Google Shape;244;p7">
            <a:extLst>
              <a:ext uri="{FF2B5EF4-FFF2-40B4-BE49-F238E27FC236}">
                <a16:creationId xmlns:a16="http://schemas.microsoft.com/office/drawing/2014/main" id="{A7B65272-E864-233C-98C9-8941C410A8FE}"/>
              </a:ext>
            </a:extLst>
          </p:cNvPr>
          <p:cNvSpPr/>
          <p:nvPr/>
        </p:nvSpPr>
        <p:spPr>
          <a:xfrm>
            <a:off x="3028784" y="781219"/>
            <a:ext cx="8986462" cy="5166451"/>
          </a:xfrm>
          <a:prstGeom prst="rect">
            <a:avLst/>
          </a:prstGeom>
          <a:solidFill>
            <a:schemeClr val="lt1"/>
          </a:solidFill>
          <a:ln>
            <a:noFill/>
          </a:ln>
        </p:spPr>
        <p:txBody>
          <a:bodyPr spcFirstLastPara="1" wrap="square" lIns="91425" tIns="45700" rIns="91425" bIns="45700" anchor="ctr" anchorCtr="0">
            <a:noAutofit/>
          </a:bodyPr>
          <a:lstStyle/>
          <a:p>
            <a:pPr marL="0" marR="0" lvl="0" indent="0" algn="r" defTabSz="914400" rtl="1" eaLnBrk="1" fontAlgn="auto" latinLnBrk="0" hangingPunct="1">
              <a:lnSpc>
                <a:spcPct val="130000"/>
              </a:lnSpc>
              <a:spcBef>
                <a:spcPts val="0"/>
              </a:spcBef>
              <a:spcAft>
                <a:spcPts val="0"/>
              </a:spcAft>
              <a:buClr>
                <a:srgbClr val="000000"/>
              </a:buClr>
              <a:buSzTx/>
              <a:buFont typeface="Arial"/>
              <a:buNone/>
              <a:tabLst/>
              <a:defRPr/>
            </a:pPr>
            <a:r>
              <a:rPr kumimoji="0" lang="he-IL" sz="1800" b="1" i="0" u="none" strike="noStrike" kern="0" cap="none" spc="0" normalizeH="0" baseline="0" noProof="0" dirty="0">
                <a:ln>
                  <a:noFill/>
                </a:ln>
                <a:solidFill>
                  <a:srgbClr val="000000"/>
                </a:solidFill>
                <a:effectLst/>
                <a:uLnTx/>
                <a:uFillTx/>
                <a:latin typeface="David" panose="020E0502060401010101" pitchFamily="34" charset="-79"/>
                <a:cs typeface="David" panose="020E0502060401010101" pitchFamily="34" charset="-79"/>
                <a:sym typeface="Arial"/>
              </a:rPr>
              <a:t>3. סעיף החרגה - תנאי מזג אוויר חריגים/ הנחיות משטרת ישראל ו/או צה"ל</a:t>
            </a:r>
          </a:p>
          <a:p>
            <a:pPr marL="285750" marR="0" lvl="0" indent="-285750" algn="r" defTabSz="914400" rtl="1" eaLnBrk="1" fontAlgn="auto" latinLnBrk="0" hangingPunct="1">
              <a:lnSpc>
                <a:spcPct val="130000"/>
              </a:lnSpc>
              <a:spcBef>
                <a:spcPts val="0"/>
              </a:spcBef>
              <a:spcAft>
                <a:spcPts val="0"/>
              </a:spcAft>
              <a:buClr>
                <a:srgbClr val="000000"/>
              </a:buClr>
              <a:buSzTx/>
              <a:buFont typeface="Wingdings" panose="05000000000000000000" pitchFamily="2" charset="2"/>
              <a:buChar char="v"/>
              <a:tabLst/>
              <a:defRPr/>
            </a:pPr>
            <a:r>
              <a:rPr kumimoji="0" lang="he-IL" sz="1600" b="0" i="0" u="none" strike="noStrike" kern="0" cap="none" spc="0" normalizeH="0" baseline="0" noProof="0" dirty="0">
                <a:ln>
                  <a:noFill/>
                </a:ln>
                <a:solidFill>
                  <a:srgbClr val="000000"/>
                </a:solidFill>
                <a:effectLst/>
                <a:uLnTx/>
                <a:uFillTx/>
                <a:latin typeface="David" panose="020E0502060401010101" pitchFamily="34" charset="-79"/>
                <a:cs typeface="David" panose="020E0502060401010101" pitchFamily="34" charset="-79"/>
                <a:sym typeface="Arial"/>
              </a:rPr>
              <a:t>התחייבויות הספק להטסת הרחפנים לא יחולו במקרי תנאי אויר קיצוניים ו/או הנחיות, מגבלות או איסורים מצד רשויות מוסמכות, לרבות משטרת ישראל, צה"ל, רשות התעופה האזרחית או כל רשות מוסמכת אחרת, המגבילים או אוסרים על הטסת רחפניים באזור מסוים ו/או בתקופה מסוימת.</a:t>
            </a:r>
          </a:p>
          <a:p>
            <a:pPr marL="285750" marR="0" lvl="0" indent="-285750" algn="r" defTabSz="914400" rtl="1" eaLnBrk="1" fontAlgn="auto" latinLnBrk="0" hangingPunct="1">
              <a:lnSpc>
                <a:spcPct val="130000"/>
              </a:lnSpc>
              <a:spcBef>
                <a:spcPts val="0"/>
              </a:spcBef>
              <a:spcAft>
                <a:spcPts val="0"/>
              </a:spcAft>
              <a:buClr>
                <a:srgbClr val="000000"/>
              </a:buClr>
              <a:buSzTx/>
              <a:buFont typeface="Wingdings" panose="05000000000000000000" pitchFamily="2" charset="2"/>
              <a:buChar char="v"/>
              <a:tabLst/>
              <a:defRPr/>
            </a:pPr>
            <a:r>
              <a:rPr kumimoji="0" lang="he-IL" sz="1600" b="0" i="0" u="none" strike="noStrike" kern="0" cap="none" spc="0" normalizeH="0" baseline="0" noProof="0" dirty="0">
                <a:ln>
                  <a:noFill/>
                </a:ln>
                <a:solidFill>
                  <a:srgbClr val="000000"/>
                </a:solidFill>
                <a:effectLst/>
                <a:uLnTx/>
                <a:uFillTx/>
                <a:latin typeface="David" panose="020E0502060401010101" pitchFamily="34" charset="-79"/>
                <a:cs typeface="David" panose="020E0502060401010101" pitchFamily="34" charset="-79"/>
                <a:sym typeface="Arial"/>
              </a:rPr>
              <a:t>במקרה של התרחשות אחד או יותר מהאירועים המפורטים לעיל, יידחה ביצוע השרות למועד חלופי שיתואם בין הצדדים, והדבר לא ייחשב כהפרה של ההסכמות והתחייבויות הספק.</a:t>
            </a:r>
          </a:p>
          <a:p>
            <a:pPr marL="285750" marR="0" lvl="0" indent="-285750" algn="r" defTabSz="914400" rtl="1" eaLnBrk="1" fontAlgn="auto" latinLnBrk="0" hangingPunct="1">
              <a:lnSpc>
                <a:spcPct val="130000"/>
              </a:lnSpc>
              <a:spcBef>
                <a:spcPts val="0"/>
              </a:spcBef>
              <a:spcAft>
                <a:spcPts val="0"/>
              </a:spcAft>
              <a:buClr>
                <a:srgbClr val="000000"/>
              </a:buClr>
              <a:buSzTx/>
              <a:buFont typeface="Wingdings" panose="05000000000000000000" pitchFamily="2" charset="2"/>
              <a:buChar char="v"/>
              <a:tabLst/>
              <a:defRPr/>
            </a:pPr>
            <a:r>
              <a:rPr kumimoji="0" lang="he-IL" sz="1600" b="0" i="0" u="none" strike="noStrike" kern="0" cap="none" spc="0" normalizeH="0" baseline="0" noProof="0" dirty="0">
                <a:ln>
                  <a:noFill/>
                </a:ln>
                <a:solidFill>
                  <a:srgbClr val="000000"/>
                </a:solidFill>
                <a:effectLst/>
                <a:uLnTx/>
                <a:uFillTx/>
                <a:latin typeface="David" panose="020E0502060401010101" pitchFamily="34" charset="-79"/>
                <a:cs typeface="David" panose="020E0502060401010101" pitchFamily="34" charset="-79"/>
                <a:sym typeface="Arial"/>
              </a:rPr>
              <a:t>יובהר כי, הספק יפעל בתום לב ובמאמץ סביר לצמצם את ההשפעות של אירועים אלו על מתן השירותים ורציפותם, לרבות תיאום מועדים חלופיים והסתגלות לתנאים המשתנים.</a:t>
            </a:r>
          </a:p>
          <a:p>
            <a:pPr marL="0" marR="0" lvl="0" indent="0" algn="r" defTabSz="914400" rtl="1" eaLnBrk="1" fontAlgn="auto" latinLnBrk="0" hangingPunct="1">
              <a:lnSpc>
                <a:spcPct val="130000"/>
              </a:lnSpc>
              <a:spcBef>
                <a:spcPts val="0"/>
              </a:spcBef>
              <a:spcAft>
                <a:spcPts val="0"/>
              </a:spcAft>
              <a:buClr>
                <a:srgbClr val="000000"/>
              </a:buClr>
              <a:buSzTx/>
              <a:buFont typeface="Arial"/>
              <a:buNone/>
              <a:tabLst/>
              <a:defRPr/>
            </a:pPr>
            <a:r>
              <a:rPr kumimoji="0" lang="he-IL" sz="1800" b="1" i="0" u="none" strike="noStrike" kern="0" cap="none" spc="0" normalizeH="0" baseline="0" noProof="0" dirty="0">
                <a:ln>
                  <a:noFill/>
                </a:ln>
                <a:solidFill>
                  <a:srgbClr val="000000"/>
                </a:solidFill>
                <a:effectLst/>
                <a:uLnTx/>
                <a:uFillTx/>
                <a:latin typeface="David" panose="020E0502060401010101" pitchFamily="34" charset="-79"/>
                <a:cs typeface="David" panose="020E0502060401010101" pitchFamily="34" charset="-79"/>
                <a:sym typeface="Arial"/>
              </a:rPr>
              <a:t>4. רגולציה ואישורים</a:t>
            </a:r>
          </a:p>
          <a:p>
            <a:pPr marL="0" marR="0" lvl="0" indent="0" algn="r" defTabSz="914400" rtl="1" eaLnBrk="1" fontAlgn="auto" latinLnBrk="0" hangingPunct="1">
              <a:lnSpc>
                <a:spcPct val="130000"/>
              </a:lnSpc>
              <a:spcBef>
                <a:spcPts val="0"/>
              </a:spcBef>
              <a:spcAft>
                <a:spcPts val="0"/>
              </a:spcAft>
              <a:buClr>
                <a:srgbClr val="000000"/>
              </a:buClr>
              <a:buSzTx/>
              <a:buFont typeface="Arial"/>
              <a:buNone/>
              <a:tabLst/>
              <a:defRPr/>
            </a:pPr>
            <a:r>
              <a:rPr kumimoji="0" lang="he-IL" sz="1600" b="0" i="0" u="none" strike="noStrike" kern="0" cap="none" spc="0" normalizeH="0" baseline="0" noProof="0" dirty="0">
                <a:ln>
                  <a:noFill/>
                </a:ln>
                <a:solidFill>
                  <a:srgbClr val="000000"/>
                </a:solidFill>
                <a:effectLst/>
                <a:uLnTx/>
                <a:uFillTx/>
                <a:latin typeface="David" panose="020E0502060401010101" pitchFamily="34" charset="-79"/>
                <a:cs typeface="David" panose="020E0502060401010101" pitchFamily="34" charset="-79"/>
                <a:sym typeface="Arial"/>
              </a:rPr>
              <a:t>הספק אחראי להשגת כלל האישורים הרגולטוריים הנדרשים לרבות רת"א, משטרת ישראל, פיקוד העורף, משרד הביטחון וכל גוף רלוונטי נוסף.</a:t>
            </a:r>
          </a:p>
          <a:p>
            <a:pPr marL="0" marR="0" lvl="0" indent="0" algn="r" defTabSz="914400" rtl="1" eaLnBrk="1" fontAlgn="auto" latinLnBrk="0" hangingPunct="1">
              <a:lnSpc>
                <a:spcPct val="130000"/>
              </a:lnSpc>
              <a:spcBef>
                <a:spcPts val="0"/>
              </a:spcBef>
              <a:spcAft>
                <a:spcPts val="0"/>
              </a:spcAft>
              <a:buClr>
                <a:srgbClr val="000000"/>
              </a:buClr>
              <a:buSzTx/>
              <a:buFont typeface="Arial"/>
              <a:buNone/>
              <a:tabLst/>
              <a:defRPr/>
            </a:pPr>
            <a:r>
              <a:rPr kumimoji="0" lang="he-IL" sz="1800" b="1" i="0" u="none" strike="noStrike" kern="0" cap="none" spc="0" normalizeH="0" baseline="0" noProof="0" dirty="0">
                <a:ln>
                  <a:noFill/>
                </a:ln>
                <a:solidFill>
                  <a:srgbClr val="000000"/>
                </a:solidFill>
                <a:effectLst/>
                <a:uLnTx/>
                <a:uFillTx/>
                <a:latin typeface="David" panose="020E0502060401010101" pitchFamily="34" charset="-79"/>
                <a:cs typeface="David" panose="020E0502060401010101" pitchFamily="34" charset="-79"/>
                <a:sym typeface="Arial"/>
              </a:rPr>
              <a:t>5. ביטוחים ואחריות</a:t>
            </a:r>
          </a:p>
          <a:p>
            <a:pPr marL="0" marR="0" lvl="0" indent="0" algn="r" defTabSz="914400" rtl="1" eaLnBrk="1" fontAlgn="auto" latinLnBrk="0" hangingPunct="1">
              <a:lnSpc>
                <a:spcPct val="130000"/>
              </a:lnSpc>
              <a:spcBef>
                <a:spcPts val="0"/>
              </a:spcBef>
              <a:spcAft>
                <a:spcPts val="0"/>
              </a:spcAft>
              <a:buClr>
                <a:srgbClr val="000000"/>
              </a:buClr>
              <a:buSzTx/>
              <a:buFont typeface="Arial"/>
              <a:buNone/>
              <a:tabLst/>
              <a:defRPr/>
            </a:pPr>
            <a:r>
              <a:rPr kumimoji="0" lang="he-IL" sz="1600" b="0" i="0" u="none" strike="noStrike" kern="0" cap="none" spc="0" normalizeH="0" baseline="0" noProof="0" dirty="0">
                <a:ln>
                  <a:noFill/>
                </a:ln>
                <a:solidFill>
                  <a:srgbClr val="000000"/>
                </a:solidFill>
                <a:effectLst/>
                <a:uLnTx/>
                <a:uFillTx/>
                <a:latin typeface="David" panose="020E0502060401010101" pitchFamily="34" charset="-79"/>
                <a:cs typeface="David" panose="020E0502060401010101" pitchFamily="34" charset="-79"/>
                <a:sym typeface="Arial"/>
              </a:rPr>
              <a:t>הספק מתחייב לערוך ולהחזיק למשך כל תקופת ההתקשרות, את כל הביטוחים הדרושים למתן השירותים לרבות ביטוחים תעופתיים.</a:t>
            </a:r>
            <a:br>
              <a:rPr kumimoji="0" lang="he-IL" sz="1600" b="0" i="0" u="none" strike="noStrike" kern="0" cap="none" spc="0" normalizeH="0" baseline="0" noProof="0" dirty="0">
                <a:ln>
                  <a:noFill/>
                </a:ln>
                <a:solidFill>
                  <a:srgbClr val="000000"/>
                </a:solidFill>
                <a:effectLst/>
                <a:uLnTx/>
                <a:uFillTx/>
                <a:latin typeface="David" panose="020E0502060401010101" pitchFamily="34" charset="-79"/>
                <a:cs typeface="David" panose="020E0502060401010101" pitchFamily="34" charset="-79"/>
                <a:sym typeface="Arial"/>
              </a:rPr>
            </a:br>
            <a:endParaRPr kumimoji="0" lang="en-US" sz="1600" b="0" i="0" u="none" strike="noStrike" kern="0" cap="none" spc="0" normalizeH="0" baseline="0" noProof="0" dirty="0">
              <a:ln>
                <a:noFill/>
              </a:ln>
              <a:solidFill>
                <a:srgbClr val="000000"/>
              </a:solidFill>
              <a:effectLst/>
              <a:uLnTx/>
              <a:uFillTx/>
              <a:latin typeface="David" panose="020E0502060401010101" pitchFamily="34" charset="-79"/>
              <a:ea typeface="Calibri" panose="020F0502020204030204" pitchFamily="34" charset="0"/>
              <a:cs typeface="David" panose="020E0502060401010101" pitchFamily="34" charset="-79"/>
              <a:sym typeface="Arial"/>
            </a:endParaRPr>
          </a:p>
        </p:txBody>
      </p:sp>
      <p:sp>
        <p:nvSpPr>
          <p:cNvPr id="3" name="מציין מיקום תוכן 3">
            <a:extLst>
              <a:ext uri="{FF2B5EF4-FFF2-40B4-BE49-F238E27FC236}">
                <a16:creationId xmlns:a16="http://schemas.microsoft.com/office/drawing/2014/main" id="{ACE6DA95-ECC2-0E85-7F21-34A7C4DD8C7F}"/>
              </a:ext>
            </a:extLst>
          </p:cNvPr>
          <p:cNvSpPr txBox="1">
            <a:spLocks/>
          </p:cNvSpPr>
          <p:nvPr/>
        </p:nvSpPr>
        <p:spPr>
          <a:xfrm>
            <a:off x="3873358" y="830978"/>
            <a:ext cx="8141888" cy="5196041"/>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lang="he-IL" sz="1600" b="0" i="0" u="none" strike="noStrike" kern="0" cap="none" spc="0" normalizeH="0" baseline="0" noProof="0" dirty="0">
              <a:ln>
                <a:noFill/>
              </a:ln>
              <a:solidFill>
                <a:srgbClr val="000000"/>
              </a:solidFill>
              <a:effectLst/>
              <a:uLnTx/>
              <a:uFillTx/>
              <a:latin typeface="David" panose="020E0502060401010101" pitchFamily="34" charset="-79"/>
              <a:cs typeface="David" panose="020E0502060401010101" pitchFamily="34" charset="-79"/>
              <a:sym typeface="Arial"/>
            </a:endParaRPr>
          </a:p>
          <a:p>
            <a:pPr marL="0" marR="0" lvl="0" indent="0" algn="r" defTabSz="914400" rtl="1" eaLnBrk="1" fontAlgn="auto" latinLnBrk="0" hangingPunct="1">
              <a:lnSpc>
                <a:spcPct val="100000"/>
              </a:lnSpc>
              <a:spcBef>
                <a:spcPts val="0"/>
              </a:spcBef>
              <a:spcAft>
                <a:spcPts val="0"/>
              </a:spcAft>
              <a:buClr>
                <a:srgbClr val="000000"/>
              </a:buClr>
              <a:buSzTx/>
              <a:buFont typeface="Arial"/>
              <a:buNone/>
              <a:tabLst/>
              <a:defRPr/>
            </a:pPr>
            <a:endParaRPr kumimoji="0" lang="he-IL" sz="100" b="1" i="0" u="none" strike="noStrike" kern="0" cap="none" spc="0" normalizeH="0" baseline="0" noProof="0" dirty="0">
              <a:ln>
                <a:noFill/>
              </a:ln>
              <a:solidFill>
                <a:srgbClr val="000000"/>
              </a:solidFill>
              <a:effectLst/>
              <a:uLnTx/>
              <a:uFillTx/>
              <a:latin typeface="David" panose="020E0502060401010101" pitchFamily="34" charset="-79"/>
              <a:cs typeface="David" panose="020E0502060401010101" pitchFamily="34" charset="-79"/>
              <a:sym typeface="Arial"/>
            </a:endParaRPr>
          </a:p>
        </p:txBody>
      </p:sp>
    </p:spTree>
    <p:extLst>
      <p:ext uri="{BB962C8B-B14F-4D97-AF65-F5344CB8AC3E}">
        <p14:creationId xmlns:p14="http://schemas.microsoft.com/office/powerpoint/2010/main" val="3861487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76"/>
        <p:cNvGrpSpPr/>
        <p:nvPr/>
      </p:nvGrpSpPr>
      <p:grpSpPr>
        <a:xfrm>
          <a:off x="0" y="0"/>
          <a:ext cx="0" cy="0"/>
          <a:chOff x="0" y="0"/>
          <a:chExt cx="0" cy="0"/>
        </a:xfrm>
      </p:grpSpPr>
      <p:sp>
        <p:nvSpPr>
          <p:cNvPr id="877" name="Google Shape;877;p19"/>
          <p:cNvSpPr/>
          <p:nvPr/>
        </p:nvSpPr>
        <p:spPr>
          <a:xfrm>
            <a:off x="148590" y="0"/>
            <a:ext cx="12043410" cy="6858000"/>
          </a:xfrm>
          <a:prstGeom prst="rect">
            <a:avLst/>
          </a:prstGeom>
          <a:gradFill>
            <a:gsLst>
              <a:gs pos="0">
                <a:srgbClr val="07297F"/>
              </a:gs>
              <a:gs pos="77000">
                <a:srgbClr val="07297F">
                  <a:alpha val="18823"/>
                </a:srgbClr>
              </a:gs>
              <a:gs pos="100000">
                <a:srgbClr val="07297F">
                  <a:alpha val="18823"/>
                </a:srgbClr>
              </a:gs>
            </a:gsLst>
            <a:lin ang="10800000" scaled="0"/>
          </a:gradFill>
          <a:ln>
            <a:noFill/>
          </a:ln>
        </p:spPr>
        <p:txBody>
          <a:bodyPr spcFirstLastPara="1" wrap="square" lIns="91425" tIns="45700" rIns="91425" bIns="45700" anchor="ctr" anchorCtr="0">
            <a:noAutofit/>
          </a:bodyPr>
          <a:lstStyle/>
          <a:p>
            <a:pPr marL="0" marR="0" lvl="0" indent="0" algn="ctr" rtl="1">
              <a:spcBef>
                <a:spcPts val="0"/>
              </a:spcBef>
              <a:spcAft>
                <a:spcPts val="0"/>
              </a:spcAft>
              <a:buNone/>
            </a:pPr>
            <a:endParaRPr sz="1800">
              <a:solidFill>
                <a:schemeClr val="lt1"/>
              </a:solidFill>
              <a:latin typeface="Calibri"/>
              <a:ea typeface="Calibri"/>
              <a:cs typeface="Calibri"/>
              <a:sym typeface="Calibri"/>
            </a:endParaRPr>
          </a:p>
        </p:txBody>
      </p:sp>
      <p:sp>
        <p:nvSpPr>
          <p:cNvPr id="2" name="תיבת טקסט 1">
            <a:extLst>
              <a:ext uri="{FF2B5EF4-FFF2-40B4-BE49-F238E27FC236}">
                <a16:creationId xmlns:a16="http://schemas.microsoft.com/office/drawing/2014/main" id="{136F17C3-B3B4-A59A-5D80-D92EDD5768A8}"/>
              </a:ext>
            </a:extLst>
          </p:cNvPr>
          <p:cNvSpPr txBox="1"/>
          <p:nvPr/>
        </p:nvSpPr>
        <p:spPr>
          <a:xfrm>
            <a:off x="8770374" y="4857135"/>
            <a:ext cx="2841523" cy="1015663"/>
          </a:xfrm>
          <a:prstGeom prst="rect">
            <a:avLst/>
          </a:prstGeom>
          <a:noFill/>
        </p:spPr>
        <p:txBody>
          <a:bodyPr wrap="square" rtlCol="1">
            <a:spAutoFit/>
          </a:bodyPr>
          <a:lstStyle/>
          <a:p>
            <a:pPr algn="ctr"/>
            <a:r>
              <a:rPr lang="he-IL" sz="6000" dirty="0">
                <a:solidFill>
                  <a:schemeClr val="tx2"/>
                </a:solidFill>
                <a:latin typeface="David" panose="020E0502060401010101" pitchFamily="34" charset="-79"/>
                <a:cs typeface="David" panose="020E0502060401010101" pitchFamily="34" charset="-79"/>
              </a:rPr>
              <a:t>תודה</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5"/>
        <p:cNvGrpSpPr/>
        <p:nvPr/>
      </p:nvGrpSpPr>
      <p:grpSpPr>
        <a:xfrm>
          <a:off x="0" y="0"/>
          <a:ext cx="0" cy="0"/>
          <a:chOff x="0" y="0"/>
          <a:chExt cx="0" cy="0"/>
        </a:xfrm>
      </p:grpSpPr>
      <p:sp>
        <p:nvSpPr>
          <p:cNvPr id="24" name="Google Shape;180;p5"/>
          <p:cNvSpPr/>
          <p:nvPr/>
        </p:nvSpPr>
        <p:spPr>
          <a:xfrm>
            <a:off x="10545599" y="5426610"/>
            <a:ext cx="1149189" cy="307736"/>
          </a:xfrm>
          <a:prstGeom prst="rect">
            <a:avLst/>
          </a:prstGeom>
          <a:noFill/>
          <a:ln>
            <a:noFill/>
          </a:ln>
        </p:spPr>
        <p:txBody>
          <a:bodyPr spcFirstLastPara="1" wrap="square" lIns="91425" tIns="45700" rIns="91425" bIns="45700" anchor="t" anchorCtr="0">
            <a:spAutoFit/>
          </a:bodyPr>
          <a:lstStyle/>
          <a:p>
            <a:pPr lvl="0" algn="ctr" rtl="1">
              <a:buSzPts val="1400"/>
            </a:pPr>
            <a:r>
              <a:rPr lang="he-IL" dirty="0">
                <a:solidFill>
                  <a:schemeClr val="lt1"/>
                </a:solidFill>
                <a:latin typeface="Assistant"/>
                <a:ea typeface="Assistant"/>
                <a:cs typeface="Assistant"/>
                <a:sym typeface="Assistant"/>
              </a:rPr>
              <a:t>מתחם אלביט</a:t>
            </a:r>
          </a:p>
        </p:txBody>
      </p:sp>
      <p:sp>
        <p:nvSpPr>
          <p:cNvPr id="27" name="Google Shape;180;p5"/>
          <p:cNvSpPr/>
          <p:nvPr/>
        </p:nvSpPr>
        <p:spPr>
          <a:xfrm>
            <a:off x="11042811" y="3204559"/>
            <a:ext cx="1149189" cy="523180"/>
          </a:xfrm>
          <a:prstGeom prst="rect">
            <a:avLst/>
          </a:prstGeom>
          <a:noFill/>
          <a:ln>
            <a:noFill/>
          </a:ln>
        </p:spPr>
        <p:txBody>
          <a:bodyPr spcFirstLastPara="1" wrap="square" lIns="91425" tIns="45700" rIns="91425" bIns="45700" anchor="t" anchorCtr="0">
            <a:spAutoFit/>
          </a:bodyPr>
          <a:lstStyle/>
          <a:p>
            <a:pPr lvl="0" algn="ctr" rtl="1">
              <a:buSzPts val="1400"/>
            </a:pPr>
            <a:r>
              <a:rPr lang="he-IL" dirty="0">
                <a:solidFill>
                  <a:schemeClr val="lt1"/>
                </a:solidFill>
                <a:latin typeface="Assistant"/>
                <a:ea typeface="Assistant"/>
                <a:cs typeface="Assistant"/>
                <a:sym typeface="Assistant"/>
              </a:rPr>
              <a:t>מתחם</a:t>
            </a:r>
          </a:p>
          <a:p>
            <a:pPr lvl="0" algn="ctr" rtl="1">
              <a:buSzPts val="1400"/>
            </a:pPr>
            <a:r>
              <a:rPr lang="he-IL" dirty="0">
                <a:solidFill>
                  <a:schemeClr val="lt1"/>
                </a:solidFill>
                <a:latin typeface="Assistant"/>
                <a:ea typeface="Assistant"/>
                <a:cs typeface="Assistant"/>
                <a:sym typeface="Assistant"/>
              </a:rPr>
              <a:t>אפרת</a:t>
            </a:r>
          </a:p>
        </p:txBody>
      </p:sp>
      <p:pic>
        <p:nvPicPr>
          <p:cNvPr id="4" name="תמונה 3">
            <a:extLst>
              <a:ext uri="{FF2B5EF4-FFF2-40B4-BE49-F238E27FC236}">
                <a16:creationId xmlns:a16="http://schemas.microsoft.com/office/drawing/2014/main" id="{FB8EDD8F-984A-0A46-9767-F70B1548A057}"/>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44785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5"/>
        <p:cNvGrpSpPr/>
        <p:nvPr/>
      </p:nvGrpSpPr>
      <p:grpSpPr>
        <a:xfrm>
          <a:off x="0" y="0"/>
          <a:ext cx="0" cy="0"/>
          <a:chOff x="0" y="0"/>
          <a:chExt cx="0" cy="0"/>
        </a:xfrm>
      </p:grpSpPr>
      <p:sp>
        <p:nvSpPr>
          <p:cNvPr id="24" name="Google Shape;180;p5"/>
          <p:cNvSpPr/>
          <p:nvPr/>
        </p:nvSpPr>
        <p:spPr>
          <a:xfrm>
            <a:off x="10545599" y="5426610"/>
            <a:ext cx="1149189" cy="307736"/>
          </a:xfrm>
          <a:prstGeom prst="rect">
            <a:avLst/>
          </a:prstGeom>
          <a:noFill/>
          <a:ln>
            <a:noFill/>
          </a:ln>
        </p:spPr>
        <p:txBody>
          <a:bodyPr spcFirstLastPara="1" wrap="square" lIns="91425" tIns="45700" rIns="91425" bIns="45700" anchor="t" anchorCtr="0">
            <a:spAutoFit/>
          </a:bodyPr>
          <a:lstStyle/>
          <a:p>
            <a:pPr lvl="0" algn="ctr" rtl="1">
              <a:buSzPts val="1400"/>
            </a:pPr>
            <a:r>
              <a:rPr lang="he-IL" dirty="0">
                <a:solidFill>
                  <a:schemeClr val="lt1"/>
                </a:solidFill>
                <a:latin typeface="Assistant"/>
                <a:ea typeface="Assistant"/>
                <a:cs typeface="Assistant"/>
                <a:sym typeface="Assistant"/>
              </a:rPr>
              <a:t>מתחם אלביט</a:t>
            </a:r>
          </a:p>
        </p:txBody>
      </p:sp>
      <p:sp>
        <p:nvSpPr>
          <p:cNvPr id="27" name="Google Shape;180;p5"/>
          <p:cNvSpPr/>
          <p:nvPr/>
        </p:nvSpPr>
        <p:spPr>
          <a:xfrm>
            <a:off x="11042811" y="3204559"/>
            <a:ext cx="1149189" cy="523180"/>
          </a:xfrm>
          <a:prstGeom prst="rect">
            <a:avLst/>
          </a:prstGeom>
          <a:noFill/>
          <a:ln>
            <a:noFill/>
          </a:ln>
        </p:spPr>
        <p:txBody>
          <a:bodyPr spcFirstLastPara="1" wrap="square" lIns="91425" tIns="45700" rIns="91425" bIns="45700" anchor="t" anchorCtr="0">
            <a:spAutoFit/>
          </a:bodyPr>
          <a:lstStyle/>
          <a:p>
            <a:pPr lvl="0" algn="ctr" rtl="1">
              <a:buSzPts val="1400"/>
            </a:pPr>
            <a:r>
              <a:rPr lang="he-IL" dirty="0">
                <a:solidFill>
                  <a:schemeClr val="lt1"/>
                </a:solidFill>
                <a:latin typeface="Assistant"/>
                <a:ea typeface="Assistant"/>
                <a:cs typeface="Assistant"/>
                <a:sym typeface="Assistant"/>
              </a:rPr>
              <a:t>מתחם</a:t>
            </a:r>
          </a:p>
          <a:p>
            <a:pPr lvl="0" algn="ctr" rtl="1">
              <a:buSzPts val="1400"/>
            </a:pPr>
            <a:r>
              <a:rPr lang="he-IL" dirty="0">
                <a:solidFill>
                  <a:schemeClr val="lt1"/>
                </a:solidFill>
                <a:latin typeface="Assistant"/>
                <a:ea typeface="Assistant"/>
                <a:cs typeface="Assistant"/>
                <a:sym typeface="Assistant"/>
              </a:rPr>
              <a:t>אפרת</a:t>
            </a:r>
          </a:p>
        </p:txBody>
      </p:sp>
      <p:pic>
        <p:nvPicPr>
          <p:cNvPr id="3" name="תמונה 2" descr="תמונה שמכילה מפה, טקסט&#10;&#10;התיאור נוצר באופן אוטומטי">
            <a:extLst>
              <a:ext uri="{FF2B5EF4-FFF2-40B4-BE49-F238E27FC236}">
                <a16:creationId xmlns:a16="http://schemas.microsoft.com/office/drawing/2014/main" id="{76BBF21F-133A-5C69-EA0D-7564BADA7A77}"/>
              </a:ext>
            </a:extLst>
          </p:cNvPr>
          <p:cNvPicPr>
            <a:picLocks noChangeAspect="1"/>
          </p:cNvPicPr>
          <p:nvPr/>
        </p:nvPicPr>
        <p:blipFill>
          <a:blip r:embed="rId4"/>
          <a:stretch>
            <a:fillRect/>
          </a:stretch>
        </p:blipFill>
        <p:spPr>
          <a:xfrm>
            <a:off x="0" y="0"/>
            <a:ext cx="12191999" cy="6858000"/>
          </a:xfrm>
          <a:prstGeom prst="rect">
            <a:avLst/>
          </a:prstGeom>
        </p:spPr>
      </p:pic>
    </p:spTree>
    <p:extLst>
      <p:ext uri="{BB962C8B-B14F-4D97-AF65-F5344CB8AC3E}">
        <p14:creationId xmlns:p14="http://schemas.microsoft.com/office/powerpoint/2010/main" val="1792613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5"/>
        <p:cNvGrpSpPr/>
        <p:nvPr/>
      </p:nvGrpSpPr>
      <p:grpSpPr>
        <a:xfrm>
          <a:off x="0" y="0"/>
          <a:ext cx="0" cy="0"/>
          <a:chOff x="0" y="0"/>
          <a:chExt cx="0" cy="0"/>
        </a:xfrm>
      </p:grpSpPr>
      <p:sp>
        <p:nvSpPr>
          <p:cNvPr id="6" name="Google Shape;96;p2">
            <a:extLst>
              <a:ext uri="{FF2B5EF4-FFF2-40B4-BE49-F238E27FC236}">
                <a16:creationId xmlns:a16="http://schemas.microsoft.com/office/drawing/2014/main" id="{F290905A-2997-D6E6-450D-017152C280C9}"/>
              </a:ext>
            </a:extLst>
          </p:cNvPr>
          <p:cNvSpPr/>
          <p:nvPr/>
        </p:nvSpPr>
        <p:spPr>
          <a:xfrm>
            <a:off x="9137805" y="2721626"/>
            <a:ext cx="2851549" cy="58473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he-IL" sz="3200" b="1" i="0" u="none" strike="noStrike" cap="none" dirty="0">
                <a:solidFill>
                  <a:srgbClr val="FFFFFF"/>
                </a:solidFill>
                <a:latin typeface="Assistant"/>
                <a:ea typeface="Assistant"/>
                <a:cs typeface="Assistant"/>
                <a:sym typeface="Assistant"/>
              </a:rPr>
              <a:t>סדר יום </a:t>
            </a:r>
            <a:endParaRPr sz="3200" b="1" i="0" u="none" strike="noStrike" cap="none" dirty="0">
              <a:solidFill>
                <a:srgbClr val="FFFFFF"/>
              </a:solidFill>
              <a:latin typeface="Assistant"/>
              <a:ea typeface="Assistant"/>
              <a:cs typeface="Assistant"/>
              <a:sym typeface="Assistant"/>
            </a:endParaRPr>
          </a:p>
        </p:txBody>
      </p:sp>
      <p:sp>
        <p:nvSpPr>
          <p:cNvPr id="7" name="מציין מיקום תוכן 3">
            <a:extLst>
              <a:ext uri="{FF2B5EF4-FFF2-40B4-BE49-F238E27FC236}">
                <a16:creationId xmlns:a16="http://schemas.microsoft.com/office/drawing/2014/main" id="{21A2EF3B-7930-1001-3F2F-0C6759D9F4F4}"/>
              </a:ext>
            </a:extLst>
          </p:cNvPr>
          <p:cNvSpPr txBox="1">
            <a:spLocks/>
          </p:cNvSpPr>
          <p:nvPr/>
        </p:nvSpPr>
        <p:spPr>
          <a:xfrm>
            <a:off x="1075886" y="1089654"/>
            <a:ext cx="10844842" cy="4678691"/>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he-IL" dirty="0"/>
          </a:p>
        </p:txBody>
      </p:sp>
      <p:sp>
        <p:nvSpPr>
          <p:cNvPr id="8" name="תיבת טקסט 7">
            <a:extLst>
              <a:ext uri="{FF2B5EF4-FFF2-40B4-BE49-F238E27FC236}">
                <a16:creationId xmlns:a16="http://schemas.microsoft.com/office/drawing/2014/main" id="{3DB5D95F-5BE3-8C48-69BB-45514992ACD8}"/>
              </a:ext>
            </a:extLst>
          </p:cNvPr>
          <p:cNvSpPr txBox="1"/>
          <p:nvPr/>
        </p:nvSpPr>
        <p:spPr>
          <a:xfrm>
            <a:off x="8756904" y="0"/>
            <a:ext cx="3435096" cy="781219"/>
          </a:xfrm>
          <a:prstGeom prst="rect">
            <a:avLst/>
          </a:prstGeom>
        </p:spPr>
        <p:txBody>
          <a:bodyPr vert="horz" lIns="91440" tIns="45720" rIns="91440" bIns="45720" rtlCol="1" anchor="ctr">
            <a:normAutofit/>
          </a:bodyPr>
          <a:lstStyle/>
          <a:p>
            <a:pPr algn="ctr">
              <a:lnSpc>
                <a:spcPct val="90000"/>
              </a:lnSpc>
              <a:spcBef>
                <a:spcPct val="0"/>
              </a:spcBef>
              <a:spcAft>
                <a:spcPts val="600"/>
              </a:spcAft>
            </a:pPr>
            <a:r>
              <a:rPr lang="he-IL" sz="4000" b="1" kern="1200" dirty="0">
                <a:latin typeface="David" panose="020E0502060401010101" pitchFamily="34" charset="-79"/>
                <a:ea typeface="+mj-ea"/>
                <a:cs typeface="David" panose="020E0502060401010101" pitchFamily="34" charset="-79"/>
              </a:rPr>
              <a:t>אתגרים</a:t>
            </a:r>
          </a:p>
        </p:txBody>
      </p:sp>
      <p:sp>
        <p:nvSpPr>
          <p:cNvPr id="9" name="מציין מיקום תוכן 3">
            <a:extLst>
              <a:ext uri="{FF2B5EF4-FFF2-40B4-BE49-F238E27FC236}">
                <a16:creationId xmlns:a16="http://schemas.microsoft.com/office/drawing/2014/main" id="{0D56D76D-6488-F96A-A01F-CCF98FD790BB}"/>
              </a:ext>
            </a:extLst>
          </p:cNvPr>
          <p:cNvSpPr txBox="1">
            <a:spLocks/>
          </p:cNvSpPr>
          <p:nvPr/>
        </p:nvSpPr>
        <p:spPr>
          <a:xfrm>
            <a:off x="6096000" y="830978"/>
            <a:ext cx="5919245" cy="5196041"/>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rtl="1"/>
            <a:endParaRPr lang="he-IL" sz="1600" dirty="0">
              <a:latin typeface="David" panose="020E0502060401010101" pitchFamily="34" charset="-79"/>
              <a:cs typeface="David" panose="020E0502060401010101" pitchFamily="34" charset="-79"/>
            </a:endParaRPr>
          </a:p>
        </p:txBody>
      </p:sp>
      <p:sp>
        <p:nvSpPr>
          <p:cNvPr id="3" name="Google Shape;244;p7">
            <a:extLst>
              <a:ext uri="{FF2B5EF4-FFF2-40B4-BE49-F238E27FC236}">
                <a16:creationId xmlns:a16="http://schemas.microsoft.com/office/drawing/2014/main" id="{EAED3328-9E70-BCC8-FA3D-3B9BA9A48C60}"/>
              </a:ext>
            </a:extLst>
          </p:cNvPr>
          <p:cNvSpPr/>
          <p:nvPr/>
        </p:nvSpPr>
        <p:spPr>
          <a:xfrm>
            <a:off x="1458931" y="858296"/>
            <a:ext cx="10644416" cy="2570704"/>
          </a:xfrm>
          <a:prstGeom prst="rect">
            <a:avLst/>
          </a:prstGeom>
          <a:solidFill>
            <a:schemeClr val="lt1"/>
          </a:solidFill>
          <a:ln>
            <a:noFill/>
          </a:ln>
        </p:spPr>
        <p:txBody>
          <a:bodyPr spcFirstLastPara="1" wrap="square" lIns="91425" tIns="45700" rIns="91425" bIns="45700" anchor="ctr" anchorCtr="0">
            <a:noAutofit/>
          </a:bodyPr>
          <a:lstStyle/>
          <a:p>
            <a:pPr marL="243840" algn="r" rtl="1">
              <a:lnSpc>
                <a:spcPct val="200000"/>
              </a:lnSpc>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מציין מיקום תוכן 3">
            <a:extLst>
              <a:ext uri="{FF2B5EF4-FFF2-40B4-BE49-F238E27FC236}">
                <a16:creationId xmlns:a16="http://schemas.microsoft.com/office/drawing/2014/main" id="{BE7AAE1F-E29D-03FA-1743-1200EB080293}"/>
              </a:ext>
            </a:extLst>
          </p:cNvPr>
          <p:cNvSpPr txBox="1">
            <a:spLocks/>
          </p:cNvSpPr>
          <p:nvPr/>
        </p:nvSpPr>
        <p:spPr>
          <a:xfrm>
            <a:off x="1305765" y="1012579"/>
            <a:ext cx="10844841" cy="2675843"/>
          </a:xfrm>
          <a:prstGeom prst="rect">
            <a:avLst/>
          </a:prstGeom>
        </p:spPr>
        <p:txBody>
          <a:bodyPr>
            <a:normAutofit fontScale="70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rtl="1"/>
            <a:endParaRPr lang="he-IL" sz="1800" dirty="0">
              <a:ea typeface="David" panose="020E0502060401010101" pitchFamily="34" charset="-79"/>
              <a:cs typeface="David" panose="020E0502060401010101" pitchFamily="34" charset="-79"/>
            </a:endParaRPr>
          </a:p>
          <a:p>
            <a:pPr marL="285750" indent="-285750" algn="r" rtl="1">
              <a:lnSpc>
                <a:spcPct val="150000"/>
              </a:lnSpc>
              <a:buFont typeface="Wingdings" panose="05000000000000000000" pitchFamily="2" charset="2"/>
              <a:buChar char="v"/>
            </a:pPr>
            <a:r>
              <a:rPr lang="he-IL" sz="3100" b="1" dirty="0">
                <a:ea typeface="David" panose="020E0502060401010101" pitchFamily="34" charset="-79"/>
                <a:cs typeface="David" panose="020E0502060401010101" pitchFamily="34" charset="-79"/>
              </a:rPr>
              <a:t>חיזוק המשילות בשטחי המועצה המיושבים והפתוחים למניעת עבירות פליליות, וונדליזם וסד"צ.</a:t>
            </a:r>
          </a:p>
          <a:p>
            <a:pPr algn="r" rtl="1"/>
            <a:endParaRPr lang="he-IL" sz="3100" dirty="0">
              <a:ea typeface="David" panose="020E0502060401010101" pitchFamily="34" charset="-79"/>
              <a:cs typeface="David" panose="020E0502060401010101" pitchFamily="34" charset="-79"/>
            </a:endParaRPr>
          </a:p>
          <a:p>
            <a:pPr marL="285750" indent="-285750" algn="r" rtl="1">
              <a:buFont typeface="Wingdings" panose="05000000000000000000" pitchFamily="2" charset="2"/>
              <a:buChar char="v"/>
            </a:pPr>
            <a:r>
              <a:rPr lang="he-IL" sz="3100" b="1" dirty="0">
                <a:ea typeface="David" panose="020E0502060401010101" pitchFamily="34" charset="-79"/>
                <a:cs typeface="David" panose="020E0502060401010101" pitchFamily="34" charset="-79"/>
              </a:rPr>
              <a:t>מוכנות תמידית למתן מענה לאירועי </a:t>
            </a:r>
            <a:r>
              <a:rPr lang="he-IL" sz="3100" b="1" dirty="0" err="1">
                <a:ea typeface="David" panose="020E0502060401010101" pitchFamily="34" charset="-79"/>
                <a:cs typeface="David" panose="020E0502060401010101" pitchFamily="34" charset="-79"/>
              </a:rPr>
              <a:t>חומ"ס</a:t>
            </a:r>
            <a:r>
              <a:rPr lang="he-IL" sz="3100" b="1" dirty="0">
                <a:ea typeface="David" panose="020E0502060401010101" pitchFamily="34" charset="-79"/>
                <a:cs typeface="David" panose="020E0502060401010101" pitchFamily="34" charset="-79"/>
              </a:rPr>
              <a:t> ,בשגרה ובעתות חירום ומלחמה.</a:t>
            </a:r>
          </a:p>
          <a:p>
            <a:pPr marL="285750" indent="-285750" algn="r" rtl="1">
              <a:buFont typeface="Wingdings" panose="05000000000000000000" pitchFamily="2" charset="2"/>
              <a:buChar char="v"/>
            </a:pPr>
            <a:endParaRPr lang="he-IL" sz="3100" b="1" dirty="0">
              <a:latin typeface="Times New Roman" panose="02020603050405020304" pitchFamily="18" charset="0"/>
              <a:ea typeface="Times New Roman" panose="02020603050405020304" pitchFamily="18" charset="0"/>
              <a:cs typeface="David" panose="020E0502060401010101" pitchFamily="34" charset="-79"/>
            </a:endParaRPr>
          </a:p>
          <a:p>
            <a:pPr marL="285750" indent="-285750" algn="r" rtl="1">
              <a:buFont typeface="Wingdings" panose="05000000000000000000" pitchFamily="2" charset="2"/>
              <a:buChar char="v"/>
            </a:pPr>
            <a:r>
              <a:rPr lang="he-IL" sz="3100" b="1" dirty="0">
                <a:latin typeface="Times New Roman" panose="02020603050405020304" pitchFamily="18" charset="0"/>
                <a:ea typeface="Times New Roman" panose="02020603050405020304" pitchFamily="18" charset="0"/>
                <a:cs typeface="David" panose="020E0502060401010101" pitchFamily="34" charset="-79"/>
              </a:rPr>
              <a:t>שיפור מערך הטכנולוגיה והניטור דרך רחפניים.</a:t>
            </a:r>
          </a:p>
          <a:p>
            <a:pPr marL="285750" indent="-285750" algn="r" rtl="1">
              <a:buFont typeface="Wingdings" panose="05000000000000000000" pitchFamily="2" charset="2"/>
              <a:buChar char="v"/>
            </a:pPr>
            <a:endParaRPr lang="he-IL" sz="3100" b="1" dirty="0">
              <a:latin typeface="Times New Roman" panose="02020603050405020304" pitchFamily="18" charset="0"/>
              <a:ea typeface="Times New Roman" panose="02020603050405020304" pitchFamily="18" charset="0"/>
              <a:cs typeface="David" panose="020E0502060401010101" pitchFamily="34" charset="-79"/>
            </a:endParaRPr>
          </a:p>
          <a:p>
            <a:pPr marL="285750" indent="-285750" algn="r" rtl="1">
              <a:buFont typeface="Wingdings" panose="05000000000000000000" pitchFamily="2" charset="2"/>
              <a:buChar char="v"/>
            </a:pPr>
            <a:r>
              <a:rPr lang="he-IL" sz="3100" b="1" dirty="0">
                <a:latin typeface="Times New Roman" panose="02020603050405020304" pitchFamily="18" charset="0"/>
                <a:ea typeface="Times New Roman" panose="02020603050405020304" pitchFamily="18" charset="0"/>
                <a:cs typeface="David" panose="020E0502060401010101" pitchFamily="34" charset="-79"/>
              </a:rPr>
              <a:t>קיום מערך התראה בנראות גבוהה למועצה.</a:t>
            </a:r>
          </a:p>
          <a:p>
            <a:pPr marL="285750" indent="-285750" algn="r" rtl="1">
              <a:buFont typeface="Wingdings" panose="05000000000000000000" pitchFamily="2" charset="2"/>
              <a:buChar char="v"/>
            </a:pPr>
            <a:endParaRPr lang="he-IL" sz="1600" b="1" dirty="0">
              <a:latin typeface="Times New Roman" panose="02020603050405020304" pitchFamily="18" charset="0"/>
              <a:ea typeface="Times New Roman" panose="02020603050405020304" pitchFamily="18" charset="0"/>
              <a:cs typeface="David" panose="020E0502060401010101" pitchFamily="34" charset="-79"/>
            </a:endParaRPr>
          </a:p>
          <a:p>
            <a:pPr marL="285750" indent="-285750" algn="r" rtl="1">
              <a:buFont typeface="Wingdings" panose="05000000000000000000" pitchFamily="2" charset="2"/>
              <a:buChar char="v"/>
            </a:pPr>
            <a:endParaRPr lang="he-IL" sz="1600" b="1" dirty="0">
              <a:latin typeface="Times New Roman" panose="02020603050405020304" pitchFamily="18" charset="0"/>
              <a:ea typeface="Times New Roman" panose="02020603050405020304" pitchFamily="18" charset="0"/>
              <a:cs typeface="David" panose="020E0502060401010101" pitchFamily="34" charset="-79"/>
            </a:endParaRPr>
          </a:p>
          <a:p>
            <a:pPr algn="r" rtl="1"/>
            <a:endParaRPr lang="he-IL" sz="1800" dirty="0">
              <a:latin typeface="Times New Roman" panose="02020603050405020304" pitchFamily="18" charset="0"/>
              <a:ea typeface="Times New Roman" panose="02020603050405020304" pitchFamily="18" charset="0"/>
            </a:endParaRPr>
          </a:p>
          <a:p>
            <a:pPr algn="r" rtl="1"/>
            <a:endParaRPr lang="en-US" sz="1800" dirty="0">
              <a:latin typeface="Times New Roman" panose="02020603050405020304" pitchFamily="18" charset="0"/>
              <a:ea typeface="Times New Roman" panose="02020603050405020304" pitchFamily="18" charset="0"/>
            </a:endParaRPr>
          </a:p>
          <a:p>
            <a:pPr algn="r" rtl="1"/>
            <a:endParaRPr lang="he-IL" sz="1800" dirty="0">
              <a:ea typeface="David" panose="020E0502060401010101" pitchFamily="34" charset="-79"/>
              <a:cs typeface="David" panose="020E0502060401010101" pitchFamily="34" charset="-79"/>
            </a:endParaRPr>
          </a:p>
          <a:p>
            <a:pPr algn="r" rtl="1"/>
            <a:endParaRPr lang="he-IL" sz="1600"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863901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5"/>
        <p:cNvGrpSpPr/>
        <p:nvPr/>
      </p:nvGrpSpPr>
      <p:grpSpPr>
        <a:xfrm>
          <a:off x="0" y="0"/>
          <a:ext cx="0" cy="0"/>
          <a:chOff x="0" y="0"/>
          <a:chExt cx="0" cy="0"/>
        </a:xfrm>
      </p:grpSpPr>
      <p:sp>
        <p:nvSpPr>
          <p:cNvPr id="2" name="Google Shape;244;p7">
            <a:extLst>
              <a:ext uri="{FF2B5EF4-FFF2-40B4-BE49-F238E27FC236}">
                <a16:creationId xmlns:a16="http://schemas.microsoft.com/office/drawing/2014/main" id="{BE07BF13-97BE-CC48-33D6-9707B1B7091C}"/>
              </a:ext>
            </a:extLst>
          </p:cNvPr>
          <p:cNvSpPr/>
          <p:nvPr/>
        </p:nvSpPr>
        <p:spPr>
          <a:xfrm>
            <a:off x="896112" y="877733"/>
            <a:ext cx="11210080" cy="4678691"/>
          </a:xfrm>
          <a:prstGeom prst="rect">
            <a:avLst/>
          </a:prstGeom>
          <a:solidFill>
            <a:schemeClr val="lt1"/>
          </a:solidFill>
          <a:ln>
            <a:noFill/>
          </a:ln>
        </p:spPr>
        <p:txBody>
          <a:bodyPr spcFirstLastPara="1" wrap="square" lIns="91425" tIns="45700" rIns="91425" bIns="45700" anchor="ctr" anchorCtr="0">
            <a:noAutofit/>
          </a:bodyPr>
          <a:lstStyle/>
          <a:p>
            <a:pPr marL="243840" algn="r" rtl="1">
              <a:lnSpc>
                <a:spcPct val="200000"/>
              </a:lnSpc>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 name="Google Shape;96;p2">
            <a:extLst>
              <a:ext uri="{FF2B5EF4-FFF2-40B4-BE49-F238E27FC236}">
                <a16:creationId xmlns:a16="http://schemas.microsoft.com/office/drawing/2014/main" id="{F290905A-2997-D6E6-450D-017152C280C9}"/>
              </a:ext>
            </a:extLst>
          </p:cNvPr>
          <p:cNvSpPr/>
          <p:nvPr/>
        </p:nvSpPr>
        <p:spPr>
          <a:xfrm>
            <a:off x="9137805" y="2721626"/>
            <a:ext cx="2851549" cy="58473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he-IL" sz="3200" b="1" i="0" u="none" strike="noStrike" cap="none" dirty="0">
                <a:solidFill>
                  <a:srgbClr val="FFFFFF"/>
                </a:solidFill>
                <a:latin typeface="Assistant"/>
                <a:ea typeface="Assistant"/>
                <a:cs typeface="Assistant"/>
                <a:sym typeface="Assistant"/>
              </a:rPr>
              <a:t>סדר יום </a:t>
            </a:r>
            <a:endParaRPr sz="3200" b="1" i="0" u="none" strike="noStrike" cap="none" dirty="0">
              <a:solidFill>
                <a:srgbClr val="FFFFFF"/>
              </a:solidFill>
              <a:latin typeface="Assistant"/>
              <a:ea typeface="Assistant"/>
              <a:cs typeface="Assistant"/>
              <a:sym typeface="Assistant"/>
            </a:endParaRPr>
          </a:p>
        </p:txBody>
      </p:sp>
      <p:sp>
        <p:nvSpPr>
          <p:cNvPr id="3" name="תיבת טקסט 2">
            <a:extLst>
              <a:ext uri="{FF2B5EF4-FFF2-40B4-BE49-F238E27FC236}">
                <a16:creationId xmlns:a16="http://schemas.microsoft.com/office/drawing/2014/main" id="{3714913E-7F4F-9991-8F1E-8109461A2B6B}"/>
              </a:ext>
            </a:extLst>
          </p:cNvPr>
          <p:cNvSpPr txBox="1"/>
          <p:nvPr/>
        </p:nvSpPr>
        <p:spPr>
          <a:xfrm>
            <a:off x="6352032" y="0"/>
            <a:ext cx="5839968" cy="863863"/>
          </a:xfrm>
          <a:prstGeom prst="rect">
            <a:avLst/>
          </a:prstGeom>
        </p:spPr>
        <p:txBody>
          <a:bodyPr vert="horz" lIns="91440" tIns="45720" rIns="91440" bIns="45720" rtlCol="1" anchor="ctr">
            <a:normAutofit/>
          </a:bodyPr>
          <a:lstStyle/>
          <a:p>
            <a:pPr algn="ctr">
              <a:lnSpc>
                <a:spcPct val="90000"/>
              </a:lnSpc>
              <a:spcBef>
                <a:spcPct val="0"/>
              </a:spcBef>
              <a:spcAft>
                <a:spcPts val="600"/>
              </a:spcAft>
            </a:pPr>
            <a:r>
              <a:rPr lang="he-IL" sz="4000" b="1" kern="1200" dirty="0">
                <a:latin typeface="David" panose="020E0502060401010101" pitchFamily="34" charset="-79"/>
                <a:ea typeface="+mj-ea"/>
                <a:cs typeface="David" panose="020E0502060401010101" pitchFamily="34" charset="-79"/>
              </a:rPr>
              <a:t>חירום וביטחון נאות חובב</a:t>
            </a:r>
          </a:p>
        </p:txBody>
      </p:sp>
      <p:sp>
        <p:nvSpPr>
          <p:cNvPr id="7" name="מציין מיקום תוכן 3">
            <a:extLst>
              <a:ext uri="{FF2B5EF4-FFF2-40B4-BE49-F238E27FC236}">
                <a16:creationId xmlns:a16="http://schemas.microsoft.com/office/drawing/2014/main" id="{21A2EF3B-7930-1001-3F2F-0C6759D9F4F4}"/>
              </a:ext>
            </a:extLst>
          </p:cNvPr>
          <p:cNvSpPr txBox="1">
            <a:spLocks/>
          </p:cNvSpPr>
          <p:nvPr/>
        </p:nvSpPr>
        <p:spPr>
          <a:xfrm>
            <a:off x="1075886" y="1089654"/>
            <a:ext cx="10844842" cy="4678691"/>
          </a:xfrm>
          <a:prstGeom prst="rect">
            <a:avLst/>
          </a:prstGeom>
        </p:spPr>
        <p:txBody>
          <a:bodyPr>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rtl="1">
              <a:lnSpc>
                <a:spcPct val="150000"/>
              </a:lnSpc>
              <a:spcAft>
                <a:spcPts val="800"/>
              </a:spcAft>
            </a:pPr>
            <a:r>
              <a:rPr lang="he-IL" sz="1800" b="1" u="sng" dirty="0">
                <a:solidFill>
                  <a:schemeClr val="tx1"/>
                </a:solidFill>
                <a:latin typeface="David" panose="020E0502060401010101" pitchFamily="34" charset="-79"/>
                <a:ea typeface="David" panose="020E0502060401010101" pitchFamily="34" charset="-79"/>
                <a:cs typeface="David" panose="020E0502060401010101" pitchFamily="34" charset="-79"/>
              </a:rPr>
              <a:t>הקדמה</a:t>
            </a:r>
            <a:endParaRPr lang="en-US" sz="1800" dirty="0">
              <a:solidFill>
                <a:schemeClr val="tx1"/>
              </a:solidFill>
              <a:latin typeface="David" panose="020E0502060401010101" pitchFamily="34" charset="-79"/>
              <a:ea typeface="Calibri" panose="020F0502020204030204" pitchFamily="34" charset="0"/>
              <a:cs typeface="David" panose="020E0502060401010101" pitchFamily="34" charset="-79"/>
            </a:endParaRPr>
          </a:p>
          <a:p>
            <a:pPr algn="just" rtl="1">
              <a:lnSpc>
                <a:spcPct val="170000"/>
              </a:lnSpc>
            </a:pPr>
            <a:r>
              <a:rPr lang="he-IL" sz="1600" dirty="0">
                <a:solidFill>
                  <a:schemeClr val="tx1"/>
                </a:solidFill>
                <a:latin typeface="David" panose="020E0502060401010101" pitchFamily="34" charset="-79"/>
                <a:ea typeface="David" panose="020E0502060401010101" pitchFamily="34" charset="-79"/>
                <a:cs typeface="David" panose="020E0502060401010101" pitchFamily="34" charset="-79"/>
              </a:rPr>
              <a:t>מחלקת חירום וביטחון אחראי על הגנת נכסי המועצה והשטחים הציבוריים, שמירה על הסדר הציבורי, סיוע בהגנה על נכסי המפעלים, הגברת תחושת הביטחון והשליטה בשטחי המועצה.</a:t>
            </a:r>
            <a:endParaRPr lang="en-US" sz="1600" dirty="0">
              <a:solidFill>
                <a:schemeClr val="tx1"/>
              </a:solidFill>
              <a:latin typeface="David" panose="020E0502060401010101" pitchFamily="34" charset="-79"/>
              <a:ea typeface="Calibri" panose="020F0502020204030204" pitchFamily="34" charset="0"/>
              <a:cs typeface="David" panose="020E0502060401010101" pitchFamily="34" charset="-79"/>
            </a:endParaRPr>
          </a:p>
          <a:p>
            <a:pPr algn="just" rtl="1">
              <a:lnSpc>
                <a:spcPct val="170000"/>
              </a:lnSpc>
            </a:pPr>
            <a:r>
              <a:rPr lang="he-IL" sz="1600" dirty="0">
                <a:solidFill>
                  <a:schemeClr val="tx1"/>
                </a:solidFill>
                <a:latin typeface="David" panose="020E0502060401010101" pitchFamily="34" charset="-79"/>
                <a:ea typeface="David" panose="020E0502060401010101" pitchFamily="34" charset="-79"/>
                <a:cs typeface="David" panose="020E0502060401010101" pitchFamily="34" charset="-79"/>
              </a:rPr>
              <a:t>המחלקה אמונה על הכנת המועצה להתמודדות עם מצבי חירום שונים, הצלת חיי אדם, יצירת המשכיות ורציפות תפקודית במועצה. </a:t>
            </a:r>
            <a:endParaRPr lang="en-US" sz="1600" dirty="0">
              <a:solidFill>
                <a:schemeClr val="tx1"/>
              </a:solidFill>
              <a:latin typeface="David" panose="020E0502060401010101" pitchFamily="34" charset="-79"/>
              <a:ea typeface="Calibri" panose="020F0502020204030204" pitchFamily="34" charset="0"/>
              <a:cs typeface="David" panose="020E0502060401010101" pitchFamily="34" charset="-79"/>
            </a:endParaRPr>
          </a:p>
          <a:p>
            <a:pPr algn="just" rtl="1">
              <a:lnSpc>
                <a:spcPct val="170000"/>
              </a:lnSpc>
            </a:pPr>
            <a:r>
              <a:rPr lang="he-IL" sz="1600" dirty="0">
                <a:solidFill>
                  <a:schemeClr val="tx1"/>
                </a:solidFill>
                <a:latin typeface="David" panose="020E0502060401010101" pitchFamily="34" charset="-79"/>
                <a:ea typeface="David" panose="020E0502060401010101" pitchFamily="34" charset="-79"/>
                <a:cs typeface="David" panose="020E0502060401010101" pitchFamily="34" charset="-79"/>
              </a:rPr>
              <a:t>המחלקה מונה 15 עובדים: ממונה שירותי חירום וביטחון, קב"ט, רכז שטח, פקח מועצה, מנהל מוקד ומוקדנים, בנוסף יש את חברת האבטחה הכפופה לקב"ט המועצה</a:t>
            </a:r>
            <a:r>
              <a:rPr lang="en-US" sz="1600" b="1" dirty="0">
                <a:solidFill>
                  <a:schemeClr val="tx1"/>
                </a:solidFill>
                <a:latin typeface="David" panose="020E0502060401010101" pitchFamily="34" charset="-79"/>
                <a:ea typeface="David" panose="020E0502060401010101" pitchFamily="34" charset="-79"/>
                <a:cs typeface="David" panose="020E0502060401010101" pitchFamily="34" charset="-79"/>
              </a:rPr>
              <a:t>.</a:t>
            </a:r>
            <a:endParaRPr lang="he-IL" sz="1600" b="1" dirty="0">
              <a:solidFill>
                <a:schemeClr val="tx1"/>
              </a:solidFill>
              <a:latin typeface="David" panose="020E0502060401010101" pitchFamily="34" charset="-79"/>
              <a:ea typeface="David" panose="020E0502060401010101" pitchFamily="34" charset="-79"/>
              <a:cs typeface="David" panose="020E0502060401010101" pitchFamily="34" charset="-79"/>
            </a:endParaRPr>
          </a:p>
          <a:p>
            <a:pPr algn="just" rtl="1">
              <a:lnSpc>
                <a:spcPct val="170000"/>
              </a:lnSpc>
            </a:pPr>
            <a:r>
              <a:rPr lang="he-IL" sz="1600" b="1" dirty="0">
                <a:solidFill>
                  <a:schemeClr val="tx1"/>
                </a:solidFill>
                <a:latin typeface="David" panose="020E0502060401010101" pitchFamily="34" charset="-79"/>
                <a:ea typeface="David" panose="020E0502060401010101" pitchFamily="34" charset="-79"/>
                <a:cs typeface="David" panose="020E0502060401010101" pitchFamily="34" charset="-79"/>
              </a:rPr>
              <a:t>למחלקת ביטחון וחירום יתווסף גם שוטר שת"מ אשר לקראת גיוס דרך תחנת משטרת שגב שלום.</a:t>
            </a:r>
          </a:p>
          <a:p>
            <a:pPr algn="just" rtl="1">
              <a:lnSpc>
                <a:spcPct val="150000"/>
              </a:lnSpc>
            </a:pPr>
            <a:r>
              <a:rPr lang="he-IL" sz="1800" b="1" u="sng" dirty="0">
                <a:solidFill>
                  <a:schemeClr val="tx1"/>
                </a:solidFill>
                <a:latin typeface="David" panose="020E0502060401010101" pitchFamily="34" charset="-79"/>
                <a:ea typeface="David" panose="020E0502060401010101" pitchFamily="34" charset="-79"/>
                <a:cs typeface="David" panose="020E0502060401010101" pitchFamily="34" charset="-79"/>
              </a:rPr>
              <a:t>תחומי אחריות האגף</a:t>
            </a:r>
            <a:endParaRPr lang="en-US" sz="1800" dirty="0">
              <a:solidFill>
                <a:schemeClr val="tx1"/>
              </a:solidFill>
              <a:latin typeface="David" panose="020E0502060401010101" pitchFamily="34" charset="-79"/>
              <a:ea typeface="Calibri" panose="020F0502020204030204" pitchFamily="34" charset="0"/>
              <a:cs typeface="David" panose="020E0502060401010101" pitchFamily="34" charset="-79"/>
            </a:endParaRPr>
          </a:p>
          <a:p>
            <a:pPr algn="just" rtl="1">
              <a:lnSpc>
                <a:spcPct val="150000"/>
              </a:lnSpc>
            </a:pPr>
            <a:r>
              <a:rPr lang="he-IL" sz="1600" dirty="0">
                <a:solidFill>
                  <a:schemeClr val="tx1"/>
                </a:solidFill>
                <a:latin typeface="David" panose="020E0502060401010101" pitchFamily="34" charset="-79"/>
                <a:ea typeface="David" panose="020E0502060401010101" pitchFamily="34" charset="-79"/>
                <a:cs typeface="David" panose="020E0502060401010101" pitchFamily="34" charset="-79"/>
              </a:rPr>
              <a:t>מחלקת  חירום וביטחון אמון על  שלושה תחומים עיקריים, באמצעותם מסופקים שירותים לכלל מפעלי ועובדי המועצה: </a:t>
            </a:r>
            <a:endParaRPr lang="en-US" sz="1600" dirty="0">
              <a:solidFill>
                <a:schemeClr val="tx1"/>
              </a:solidFill>
              <a:latin typeface="David" panose="020E0502060401010101" pitchFamily="34" charset="-79"/>
              <a:ea typeface="Calibri" panose="020F0502020204030204" pitchFamily="34" charset="0"/>
              <a:cs typeface="David" panose="020E0502060401010101" pitchFamily="34" charset="-79"/>
            </a:endParaRPr>
          </a:p>
          <a:p>
            <a:pPr marL="342900" indent="-342900" algn="just" rtl="1">
              <a:lnSpc>
                <a:spcPct val="150000"/>
              </a:lnSpc>
              <a:buFont typeface="Arial" panose="020B0604020202020204" pitchFamily="34" charset="0"/>
              <a:buChar char="●"/>
            </a:pPr>
            <a:r>
              <a:rPr lang="he-IL" sz="1600" dirty="0">
                <a:solidFill>
                  <a:schemeClr val="tx1"/>
                </a:solidFill>
                <a:latin typeface="David" panose="020E0502060401010101" pitchFamily="34" charset="-79"/>
                <a:ea typeface="David" panose="020E0502060401010101" pitchFamily="34" charset="-79"/>
                <a:cs typeface="David" panose="020E0502060401010101" pitchFamily="34" charset="-79"/>
              </a:rPr>
              <a:t>חירום.</a:t>
            </a:r>
            <a:endParaRPr lang="en-US" sz="1600" dirty="0">
              <a:solidFill>
                <a:schemeClr val="tx1"/>
              </a:solidFill>
              <a:latin typeface="David" panose="020E0502060401010101" pitchFamily="34" charset="-79"/>
              <a:ea typeface="Noto Sans Symbols"/>
              <a:cs typeface="David" panose="020E0502060401010101" pitchFamily="34" charset="-79"/>
            </a:endParaRPr>
          </a:p>
          <a:p>
            <a:pPr marL="342900" indent="-342900" algn="just" rtl="1">
              <a:lnSpc>
                <a:spcPct val="150000"/>
              </a:lnSpc>
              <a:buFont typeface="Arial" panose="020B0604020202020204" pitchFamily="34" charset="0"/>
              <a:buChar char="●"/>
            </a:pPr>
            <a:r>
              <a:rPr lang="he-IL" sz="1600" dirty="0">
                <a:solidFill>
                  <a:schemeClr val="tx1"/>
                </a:solidFill>
                <a:latin typeface="David" panose="020E0502060401010101" pitchFamily="34" charset="-79"/>
                <a:ea typeface="David" panose="020E0502060401010101" pitchFamily="34" charset="-79"/>
                <a:cs typeface="David" panose="020E0502060401010101" pitchFamily="34" charset="-79"/>
              </a:rPr>
              <a:t>אבטחה – בריכות אידוי, שטחים פתוחים, נכסי המועצה.</a:t>
            </a:r>
            <a:endParaRPr lang="en-US" sz="1600" dirty="0">
              <a:solidFill>
                <a:schemeClr val="tx1"/>
              </a:solidFill>
              <a:latin typeface="David" panose="020E0502060401010101" pitchFamily="34" charset="-79"/>
              <a:ea typeface="Noto Sans Symbols"/>
              <a:cs typeface="David" panose="020E0502060401010101" pitchFamily="34" charset="-79"/>
            </a:endParaRPr>
          </a:p>
          <a:p>
            <a:pPr marL="342900" indent="-342900" algn="just" rtl="1">
              <a:lnSpc>
                <a:spcPct val="150000"/>
              </a:lnSpc>
              <a:buFont typeface="Arial" panose="020B0604020202020204" pitchFamily="34" charset="0"/>
              <a:buChar char="●"/>
            </a:pPr>
            <a:r>
              <a:rPr lang="he-IL" sz="1600" dirty="0">
                <a:solidFill>
                  <a:schemeClr val="tx1"/>
                </a:solidFill>
                <a:latin typeface="David" panose="020E0502060401010101" pitchFamily="34" charset="-79"/>
                <a:ea typeface="David" panose="020E0502060401010101" pitchFamily="34" charset="-79"/>
                <a:cs typeface="David" panose="020E0502060401010101" pitchFamily="34" charset="-79"/>
              </a:rPr>
              <a:t>פיקוח סביבתי ועירוני, סדר ציבורי ומענה למשימות תפעוליות ממוקד מועצה.</a:t>
            </a:r>
            <a:endParaRPr lang="en-US" sz="1600" dirty="0">
              <a:solidFill>
                <a:schemeClr val="tx1"/>
              </a:solidFill>
              <a:latin typeface="David" panose="020E0502060401010101" pitchFamily="34" charset="-79"/>
              <a:ea typeface="Noto Sans Symbols"/>
              <a:cs typeface="David" panose="020E0502060401010101" pitchFamily="34" charset="-79"/>
            </a:endParaRPr>
          </a:p>
          <a:p>
            <a:endParaRPr lang="he-IL"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5"/>
        <p:cNvGrpSpPr/>
        <p:nvPr/>
      </p:nvGrpSpPr>
      <p:grpSpPr>
        <a:xfrm>
          <a:off x="0" y="0"/>
          <a:ext cx="0" cy="0"/>
          <a:chOff x="0" y="0"/>
          <a:chExt cx="0" cy="0"/>
        </a:xfrm>
      </p:grpSpPr>
      <p:sp>
        <p:nvSpPr>
          <p:cNvPr id="6" name="תיבת טקסט 5">
            <a:extLst>
              <a:ext uri="{FF2B5EF4-FFF2-40B4-BE49-F238E27FC236}">
                <a16:creationId xmlns:a16="http://schemas.microsoft.com/office/drawing/2014/main" id="{CA263FCE-C7AF-C85A-4FD3-EF94DCDDAF9E}"/>
              </a:ext>
            </a:extLst>
          </p:cNvPr>
          <p:cNvSpPr txBox="1"/>
          <p:nvPr/>
        </p:nvSpPr>
        <p:spPr>
          <a:xfrm>
            <a:off x="5806440" y="-88371"/>
            <a:ext cx="6470904" cy="883899"/>
          </a:xfrm>
          <a:prstGeom prst="rect">
            <a:avLst/>
          </a:prstGeom>
        </p:spPr>
        <p:txBody>
          <a:bodyPr vert="horz" lIns="91440" tIns="45720" rIns="91440" bIns="45720" rtlCol="1" anchor="ctr">
            <a:normAutofit/>
          </a:bodyPr>
          <a:lstStyle/>
          <a:p>
            <a:pPr algn="ctr">
              <a:lnSpc>
                <a:spcPct val="90000"/>
              </a:lnSpc>
              <a:spcBef>
                <a:spcPct val="0"/>
              </a:spcBef>
              <a:spcAft>
                <a:spcPts val="600"/>
              </a:spcAft>
            </a:pPr>
            <a:r>
              <a:rPr lang="he-IL" sz="4000" b="1" kern="1200" dirty="0">
                <a:latin typeface="David" panose="020E0502060401010101" pitchFamily="34" charset="-79"/>
                <a:ea typeface="+mj-ea"/>
                <a:cs typeface="David" panose="020E0502060401010101" pitchFamily="34" charset="-79"/>
              </a:rPr>
              <a:t>מבנה ארגוני - אגף חירום וביטחון</a:t>
            </a:r>
          </a:p>
        </p:txBody>
      </p:sp>
      <p:pic>
        <p:nvPicPr>
          <p:cNvPr id="3" name="תמונה 2">
            <a:extLst>
              <a:ext uri="{FF2B5EF4-FFF2-40B4-BE49-F238E27FC236}">
                <a16:creationId xmlns:a16="http://schemas.microsoft.com/office/drawing/2014/main" id="{B72115E4-D49C-6B5F-817E-341370752FA9}"/>
              </a:ext>
            </a:extLst>
          </p:cNvPr>
          <p:cNvPicPr>
            <a:picLocks noChangeAspect="1"/>
          </p:cNvPicPr>
          <p:nvPr/>
        </p:nvPicPr>
        <p:blipFill>
          <a:blip r:embed="rId4"/>
          <a:stretch>
            <a:fillRect/>
          </a:stretch>
        </p:blipFill>
        <p:spPr>
          <a:xfrm>
            <a:off x="8196894" y="873303"/>
            <a:ext cx="3873699" cy="5790854"/>
          </a:xfrm>
          <a:prstGeom prst="rect">
            <a:avLst/>
          </a:prstGeom>
        </p:spPr>
      </p:pic>
    </p:spTree>
    <p:extLst>
      <p:ext uri="{BB962C8B-B14F-4D97-AF65-F5344CB8AC3E}">
        <p14:creationId xmlns:p14="http://schemas.microsoft.com/office/powerpoint/2010/main" val="3089183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5"/>
        <p:cNvGrpSpPr/>
        <p:nvPr/>
      </p:nvGrpSpPr>
      <p:grpSpPr>
        <a:xfrm>
          <a:off x="0" y="0"/>
          <a:ext cx="0" cy="0"/>
          <a:chOff x="0" y="0"/>
          <a:chExt cx="0" cy="0"/>
        </a:xfrm>
      </p:grpSpPr>
      <p:sp>
        <p:nvSpPr>
          <p:cNvPr id="6" name="Google Shape;96;p2">
            <a:extLst>
              <a:ext uri="{FF2B5EF4-FFF2-40B4-BE49-F238E27FC236}">
                <a16:creationId xmlns:a16="http://schemas.microsoft.com/office/drawing/2014/main" id="{F290905A-2997-D6E6-450D-017152C280C9}"/>
              </a:ext>
            </a:extLst>
          </p:cNvPr>
          <p:cNvSpPr/>
          <p:nvPr/>
        </p:nvSpPr>
        <p:spPr>
          <a:xfrm>
            <a:off x="9137805" y="2721626"/>
            <a:ext cx="2851549" cy="58473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he-IL" sz="3200" b="1" i="0" u="none" strike="noStrike" cap="none" dirty="0">
                <a:solidFill>
                  <a:srgbClr val="FFFFFF"/>
                </a:solidFill>
                <a:latin typeface="Assistant"/>
                <a:ea typeface="Assistant"/>
                <a:cs typeface="Assistant"/>
                <a:sym typeface="Assistant"/>
              </a:rPr>
              <a:t>סדר יום </a:t>
            </a:r>
            <a:endParaRPr sz="3200" b="1" i="0" u="none" strike="noStrike" cap="none" dirty="0">
              <a:solidFill>
                <a:srgbClr val="FFFFFF"/>
              </a:solidFill>
              <a:latin typeface="Assistant"/>
              <a:ea typeface="Assistant"/>
              <a:cs typeface="Assistant"/>
              <a:sym typeface="Assistant"/>
            </a:endParaRPr>
          </a:p>
        </p:txBody>
      </p:sp>
      <p:sp>
        <p:nvSpPr>
          <p:cNvPr id="7" name="מציין מיקום תוכן 3">
            <a:extLst>
              <a:ext uri="{FF2B5EF4-FFF2-40B4-BE49-F238E27FC236}">
                <a16:creationId xmlns:a16="http://schemas.microsoft.com/office/drawing/2014/main" id="{21A2EF3B-7930-1001-3F2F-0C6759D9F4F4}"/>
              </a:ext>
            </a:extLst>
          </p:cNvPr>
          <p:cNvSpPr txBox="1">
            <a:spLocks/>
          </p:cNvSpPr>
          <p:nvPr/>
        </p:nvSpPr>
        <p:spPr>
          <a:xfrm>
            <a:off x="1075886" y="1089654"/>
            <a:ext cx="10844842" cy="4678691"/>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he-IL" dirty="0"/>
          </a:p>
        </p:txBody>
      </p:sp>
      <p:sp>
        <p:nvSpPr>
          <p:cNvPr id="8" name="תיבת טקסט 7">
            <a:extLst>
              <a:ext uri="{FF2B5EF4-FFF2-40B4-BE49-F238E27FC236}">
                <a16:creationId xmlns:a16="http://schemas.microsoft.com/office/drawing/2014/main" id="{3DB5D95F-5BE3-8C48-69BB-45514992ACD8}"/>
              </a:ext>
            </a:extLst>
          </p:cNvPr>
          <p:cNvSpPr txBox="1"/>
          <p:nvPr/>
        </p:nvSpPr>
        <p:spPr>
          <a:xfrm>
            <a:off x="8756904" y="0"/>
            <a:ext cx="3435096" cy="781219"/>
          </a:xfrm>
          <a:prstGeom prst="rect">
            <a:avLst/>
          </a:prstGeom>
        </p:spPr>
        <p:txBody>
          <a:bodyPr vert="horz" lIns="91440" tIns="45720" rIns="91440" bIns="45720" rtlCol="1" anchor="ctr">
            <a:normAutofit fontScale="77500" lnSpcReduction="20000"/>
          </a:bodyPr>
          <a:lstStyle/>
          <a:p>
            <a:pPr algn="ctr">
              <a:lnSpc>
                <a:spcPct val="90000"/>
              </a:lnSpc>
              <a:spcBef>
                <a:spcPct val="0"/>
              </a:spcBef>
              <a:spcAft>
                <a:spcPts val="600"/>
              </a:spcAft>
            </a:pPr>
            <a:r>
              <a:rPr lang="he-IL" sz="4000" b="1" kern="1200" dirty="0">
                <a:latin typeface="David" panose="020E0502060401010101" pitchFamily="34" charset="-79"/>
                <a:ea typeface="+mj-ea"/>
                <a:cs typeface="David" panose="020E0502060401010101" pitchFamily="34" charset="-79"/>
              </a:rPr>
              <a:t>פירוט סד"כ משמרות</a:t>
            </a:r>
          </a:p>
        </p:txBody>
      </p:sp>
      <p:sp>
        <p:nvSpPr>
          <p:cNvPr id="2" name="Google Shape;244;p7">
            <a:extLst>
              <a:ext uri="{FF2B5EF4-FFF2-40B4-BE49-F238E27FC236}">
                <a16:creationId xmlns:a16="http://schemas.microsoft.com/office/drawing/2014/main" id="{7CF7B37B-9493-4CEB-D2BA-72CAA79B4B1B}"/>
              </a:ext>
            </a:extLst>
          </p:cNvPr>
          <p:cNvSpPr/>
          <p:nvPr/>
        </p:nvSpPr>
        <p:spPr>
          <a:xfrm>
            <a:off x="4599432" y="845773"/>
            <a:ext cx="7592568" cy="5166451"/>
          </a:xfrm>
          <a:prstGeom prst="rect">
            <a:avLst/>
          </a:prstGeom>
          <a:solidFill>
            <a:schemeClr val="lt1"/>
          </a:solidFill>
          <a:ln>
            <a:noFill/>
          </a:ln>
        </p:spPr>
        <p:txBody>
          <a:bodyPr spcFirstLastPara="1" wrap="square" lIns="91425" tIns="45700" rIns="91425" bIns="45700" anchor="ctr" anchorCtr="0">
            <a:noAutofit/>
          </a:bodyPr>
          <a:lstStyle/>
          <a:p>
            <a:pPr marL="243840" algn="r" rtl="1">
              <a:lnSpc>
                <a:spcPct val="200000"/>
              </a:lnSpc>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מציין מיקום תוכן 3">
            <a:extLst>
              <a:ext uri="{FF2B5EF4-FFF2-40B4-BE49-F238E27FC236}">
                <a16:creationId xmlns:a16="http://schemas.microsoft.com/office/drawing/2014/main" id="{0D56D76D-6488-F96A-A01F-CCF98FD790BB}"/>
              </a:ext>
            </a:extLst>
          </p:cNvPr>
          <p:cNvSpPr txBox="1">
            <a:spLocks/>
          </p:cNvSpPr>
          <p:nvPr/>
        </p:nvSpPr>
        <p:spPr>
          <a:xfrm>
            <a:off x="4599432" y="830978"/>
            <a:ext cx="7415813" cy="5196041"/>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rtl="1"/>
            <a:endParaRPr lang="he-IL" sz="1600" dirty="0">
              <a:latin typeface="David" panose="020E0502060401010101" pitchFamily="34" charset="-79"/>
              <a:cs typeface="David" panose="020E0502060401010101" pitchFamily="34" charset="-79"/>
            </a:endParaRPr>
          </a:p>
          <a:p>
            <a:pPr algn="r" rtl="1"/>
            <a:endParaRPr lang="he-IL" sz="100" b="1" dirty="0">
              <a:latin typeface="David" panose="020E0502060401010101" pitchFamily="34" charset="-79"/>
              <a:cs typeface="David" panose="020E0502060401010101" pitchFamily="34" charset="-79"/>
            </a:endParaRPr>
          </a:p>
          <a:p>
            <a:pPr algn="r" rtl="1">
              <a:lnSpc>
                <a:spcPct val="150000"/>
              </a:lnSpc>
            </a:pPr>
            <a:r>
              <a:rPr lang="he-IL" sz="1800" b="1" u="sng" dirty="0">
                <a:latin typeface="David" panose="020E0502060401010101" pitchFamily="34" charset="-79"/>
                <a:cs typeface="David" panose="020E0502060401010101" pitchFamily="34" charset="-79"/>
              </a:rPr>
              <a:t>חברת אבטחה </a:t>
            </a:r>
          </a:p>
          <a:p>
            <a:pPr algn="r" rtl="1">
              <a:lnSpc>
                <a:spcPct val="150000"/>
              </a:lnSpc>
            </a:pPr>
            <a:r>
              <a:rPr lang="he-IL" sz="1600" b="1" u="sng" dirty="0">
                <a:latin typeface="David" panose="020E0502060401010101" pitchFamily="34" charset="-79"/>
                <a:cs typeface="David" panose="020E0502060401010101" pitchFamily="34" charset="-79"/>
              </a:rPr>
              <a:t>מאבטח מבנה משרדי מועצה.</a:t>
            </a:r>
          </a:p>
          <a:p>
            <a:pPr marL="285750" indent="-285750" algn="r" rtl="1">
              <a:lnSpc>
                <a:spcPct val="150000"/>
              </a:lnSpc>
              <a:buFont typeface="Arial" panose="020B0604020202020204" pitchFamily="34" charset="0"/>
              <a:buChar char="•"/>
            </a:pPr>
            <a:r>
              <a:rPr lang="he-IL" sz="1600" dirty="0">
                <a:latin typeface="David" panose="020E0502060401010101" pitchFamily="34" charset="-79"/>
                <a:cs typeface="David" panose="020E0502060401010101" pitchFamily="34" charset="-79"/>
              </a:rPr>
              <a:t>ימים א'-ה', 07:00-17:00 .</a:t>
            </a:r>
          </a:p>
          <a:p>
            <a:pPr algn="r" rtl="1">
              <a:lnSpc>
                <a:spcPct val="150000"/>
              </a:lnSpc>
            </a:pPr>
            <a:r>
              <a:rPr lang="he-IL" sz="1600" dirty="0">
                <a:latin typeface="David" panose="020E0502060401010101" pitchFamily="34" charset="-79"/>
                <a:cs typeface="David" panose="020E0502060401010101" pitchFamily="34" charset="-79"/>
              </a:rPr>
              <a:t>(ללא סופי שבוע ערבי חג וחגים)במהלך חוה"מ וחגים נוספים כדוגמת פורים, חנוכה, ימי זכרון, חופשות מרוכזות, ימי מועצה (עד 10 ימים בשנה) וכד', ייקבע על פי שיקול דעת המועצה האם להפעילו.</a:t>
            </a:r>
          </a:p>
          <a:p>
            <a:pPr marL="285750" indent="-285750" algn="r" rtl="1">
              <a:lnSpc>
                <a:spcPct val="150000"/>
              </a:lnSpc>
              <a:buFont typeface="Wingdings" panose="05000000000000000000" pitchFamily="2" charset="2"/>
              <a:buChar char="v"/>
            </a:pPr>
            <a:r>
              <a:rPr lang="he-IL" sz="1600" b="1" dirty="0">
                <a:solidFill>
                  <a:srgbClr val="FF0000"/>
                </a:solidFill>
                <a:latin typeface="David" panose="020E0502060401010101" pitchFamily="34" charset="-79"/>
                <a:cs typeface="David" panose="020E0502060401010101" pitchFamily="34" charset="-79"/>
              </a:rPr>
              <a:t>מאבטח טרמינל כניסה לשטחי המועצה – אופציונלי</a:t>
            </a:r>
            <a:r>
              <a:rPr lang="he-IL" sz="1600" dirty="0">
                <a:latin typeface="David" panose="020E0502060401010101" pitchFamily="34" charset="-79"/>
                <a:cs typeface="David" panose="020E0502060401010101" pitchFamily="34" charset="-79"/>
              </a:rPr>
              <a:t>.</a:t>
            </a:r>
          </a:p>
          <a:p>
            <a:pPr algn="r" rtl="1"/>
            <a:endParaRPr lang="he-IL" sz="1600" b="1" u="sng" dirty="0">
              <a:latin typeface="David" panose="020E0502060401010101" pitchFamily="34" charset="-79"/>
              <a:cs typeface="David" panose="020E0502060401010101" pitchFamily="34" charset="-79"/>
            </a:endParaRPr>
          </a:p>
          <a:p>
            <a:pPr algn="r" rtl="1">
              <a:lnSpc>
                <a:spcPct val="150000"/>
              </a:lnSpc>
            </a:pPr>
            <a:r>
              <a:rPr lang="he-IL" sz="1600" b="1" u="sng" dirty="0">
                <a:latin typeface="David" panose="020E0502060401010101" pitchFamily="34" charset="-79"/>
                <a:cs typeface="David" panose="020E0502060401010101" pitchFamily="34" charset="-79"/>
              </a:rPr>
              <a:t>צוות אבטחה – סיור רכוב</a:t>
            </a:r>
          </a:p>
          <a:p>
            <a:pPr marL="285750" indent="-285750" algn="r" rtl="1">
              <a:lnSpc>
                <a:spcPct val="150000"/>
              </a:lnSpc>
              <a:buFont typeface="Arial" panose="020B0604020202020204" pitchFamily="34" charset="0"/>
              <a:buChar char="•"/>
            </a:pPr>
            <a:r>
              <a:rPr lang="he-IL" sz="1600" dirty="0">
                <a:latin typeface="David" panose="020E0502060401010101" pitchFamily="34" charset="-79"/>
                <a:cs typeface="David" panose="020E0502060401010101" pitchFamily="34" charset="-79"/>
              </a:rPr>
              <a:t>ימים א'-ה' (07:00-19:00), 2 סיירים בניידת.</a:t>
            </a:r>
          </a:p>
          <a:p>
            <a:pPr marL="285750" indent="-285750" algn="r" rtl="1">
              <a:lnSpc>
                <a:spcPct val="150000"/>
              </a:lnSpc>
              <a:buFont typeface="Arial" panose="020B0604020202020204" pitchFamily="34" charset="0"/>
              <a:buChar char="•"/>
            </a:pPr>
            <a:r>
              <a:rPr lang="he-IL" sz="1600" dirty="0">
                <a:latin typeface="David" panose="020E0502060401010101" pitchFamily="34" charset="-79"/>
                <a:cs typeface="David" panose="020E0502060401010101" pitchFamily="34" charset="-79"/>
              </a:rPr>
              <a:t>ימים א'-ה' (19:00-07:00), 4 סיירים ב-2 ניידות.</a:t>
            </a:r>
          </a:p>
          <a:p>
            <a:pPr marL="285750" indent="-285750" algn="r" rtl="1">
              <a:lnSpc>
                <a:spcPct val="150000"/>
              </a:lnSpc>
              <a:buFont typeface="Arial" panose="020B0604020202020204" pitchFamily="34" charset="0"/>
              <a:buChar char="•"/>
            </a:pPr>
            <a:r>
              <a:rPr lang="he-IL" sz="1600" dirty="0">
                <a:latin typeface="David" panose="020E0502060401010101" pitchFamily="34" charset="-79"/>
                <a:cs typeface="David" panose="020E0502060401010101" pitchFamily="34" charset="-79"/>
              </a:rPr>
              <a:t>ימים ו'-ש', ערבי חג, חגים, חופשות, חופשות מרוכזות, ימי מועצה (עד 10 ימים בשנה) 24 שעות 4 סיירים ב-2 ניידות.</a:t>
            </a:r>
          </a:p>
        </p:txBody>
      </p:sp>
    </p:spTree>
    <p:extLst>
      <p:ext uri="{BB962C8B-B14F-4D97-AF65-F5344CB8AC3E}">
        <p14:creationId xmlns:p14="http://schemas.microsoft.com/office/powerpoint/2010/main" val="3304507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5">
          <a:extLst>
            <a:ext uri="{FF2B5EF4-FFF2-40B4-BE49-F238E27FC236}">
              <a16:creationId xmlns:a16="http://schemas.microsoft.com/office/drawing/2014/main" id="{3EE68411-41EF-DC54-11D2-587612D5BAA1}"/>
            </a:ext>
          </a:extLst>
        </p:cNvPr>
        <p:cNvGrpSpPr/>
        <p:nvPr/>
      </p:nvGrpSpPr>
      <p:grpSpPr>
        <a:xfrm>
          <a:off x="0" y="0"/>
          <a:ext cx="0" cy="0"/>
          <a:chOff x="0" y="0"/>
          <a:chExt cx="0" cy="0"/>
        </a:xfrm>
      </p:grpSpPr>
      <p:sp>
        <p:nvSpPr>
          <p:cNvPr id="2" name="Google Shape;244;p7">
            <a:extLst>
              <a:ext uri="{FF2B5EF4-FFF2-40B4-BE49-F238E27FC236}">
                <a16:creationId xmlns:a16="http://schemas.microsoft.com/office/drawing/2014/main" id="{BF42FCFC-DD3A-2DB4-A622-A3C06F4EE850}"/>
              </a:ext>
            </a:extLst>
          </p:cNvPr>
          <p:cNvSpPr/>
          <p:nvPr/>
        </p:nvSpPr>
        <p:spPr>
          <a:xfrm>
            <a:off x="859536" y="877733"/>
            <a:ext cx="11246656" cy="5166451"/>
          </a:xfrm>
          <a:prstGeom prst="rect">
            <a:avLst/>
          </a:prstGeom>
          <a:solidFill>
            <a:schemeClr val="lt1"/>
          </a:solidFill>
          <a:ln>
            <a:noFill/>
          </a:ln>
        </p:spPr>
        <p:txBody>
          <a:bodyPr spcFirstLastPara="1" wrap="square" lIns="91425" tIns="45700" rIns="91425" bIns="45700" anchor="ctr" anchorCtr="0">
            <a:noAutofit/>
          </a:bodyPr>
          <a:lstStyle/>
          <a:p>
            <a:pPr marL="243840" algn="r" rtl="1">
              <a:lnSpc>
                <a:spcPct val="200000"/>
              </a:lnSpc>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 name="Google Shape;96;p2">
            <a:extLst>
              <a:ext uri="{FF2B5EF4-FFF2-40B4-BE49-F238E27FC236}">
                <a16:creationId xmlns:a16="http://schemas.microsoft.com/office/drawing/2014/main" id="{1E87B620-687E-9D0F-87F6-E0713029652B}"/>
              </a:ext>
            </a:extLst>
          </p:cNvPr>
          <p:cNvSpPr/>
          <p:nvPr/>
        </p:nvSpPr>
        <p:spPr>
          <a:xfrm>
            <a:off x="9137805" y="2721626"/>
            <a:ext cx="2851549" cy="58473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he-IL" sz="3200" b="1" i="0" u="none" strike="noStrike" cap="none" dirty="0">
                <a:solidFill>
                  <a:srgbClr val="FFFFFF"/>
                </a:solidFill>
                <a:latin typeface="Assistant"/>
                <a:ea typeface="Assistant"/>
                <a:cs typeface="Assistant"/>
                <a:sym typeface="Assistant"/>
              </a:rPr>
              <a:t>סדר יום </a:t>
            </a:r>
            <a:endParaRPr sz="3200" b="1" i="0" u="none" strike="noStrike" cap="none" dirty="0">
              <a:solidFill>
                <a:srgbClr val="FFFFFF"/>
              </a:solidFill>
              <a:latin typeface="Assistant"/>
              <a:ea typeface="Assistant"/>
              <a:cs typeface="Assistant"/>
              <a:sym typeface="Assistant"/>
            </a:endParaRPr>
          </a:p>
        </p:txBody>
      </p:sp>
      <p:sp>
        <p:nvSpPr>
          <p:cNvPr id="3" name="תיבת טקסט 2">
            <a:extLst>
              <a:ext uri="{FF2B5EF4-FFF2-40B4-BE49-F238E27FC236}">
                <a16:creationId xmlns:a16="http://schemas.microsoft.com/office/drawing/2014/main" id="{5206EA62-F1EA-0A4F-6BA2-49DD43166CB6}"/>
              </a:ext>
            </a:extLst>
          </p:cNvPr>
          <p:cNvSpPr txBox="1"/>
          <p:nvPr/>
        </p:nvSpPr>
        <p:spPr>
          <a:xfrm>
            <a:off x="8476488" y="0"/>
            <a:ext cx="3715512" cy="863863"/>
          </a:xfrm>
          <a:prstGeom prst="rect">
            <a:avLst/>
          </a:prstGeom>
        </p:spPr>
        <p:txBody>
          <a:bodyPr vert="horz" lIns="91440" tIns="45720" rIns="91440" bIns="45720" rtlCol="1" anchor="ctr">
            <a:normAutofit/>
          </a:bodyPr>
          <a:lstStyle/>
          <a:p>
            <a:pPr algn="ctr">
              <a:lnSpc>
                <a:spcPct val="90000"/>
              </a:lnSpc>
              <a:spcBef>
                <a:spcPct val="0"/>
              </a:spcBef>
              <a:spcAft>
                <a:spcPts val="600"/>
              </a:spcAft>
            </a:pPr>
            <a:r>
              <a:rPr lang="he-IL" sz="4000" b="1" kern="1200" dirty="0">
                <a:latin typeface="David" panose="020E0502060401010101" pitchFamily="34" charset="-79"/>
                <a:ea typeface="+mj-ea"/>
                <a:cs typeface="David" panose="020E0502060401010101" pitchFamily="34" charset="-79"/>
              </a:rPr>
              <a:t>נקודות מהמכרז</a:t>
            </a:r>
          </a:p>
        </p:txBody>
      </p:sp>
      <p:sp>
        <p:nvSpPr>
          <p:cNvPr id="7" name="מציין מיקום תוכן 3">
            <a:extLst>
              <a:ext uri="{FF2B5EF4-FFF2-40B4-BE49-F238E27FC236}">
                <a16:creationId xmlns:a16="http://schemas.microsoft.com/office/drawing/2014/main" id="{761C0F9E-A064-F676-6030-D48D6F3FC049}"/>
              </a:ext>
            </a:extLst>
          </p:cNvPr>
          <p:cNvSpPr txBox="1">
            <a:spLocks/>
          </p:cNvSpPr>
          <p:nvPr/>
        </p:nvSpPr>
        <p:spPr>
          <a:xfrm>
            <a:off x="1075886" y="1089654"/>
            <a:ext cx="10844842" cy="4954530"/>
          </a:xfrm>
          <a:prstGeom prst="rect">
            <a:avLst/>
          </a:prstGeom>
        </p:spPr>
        <p:txBody>
          <a:bodyPr>
            <a:normAutofit fontScale="9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rtl="1">
              <a:lnSpc>
                <a:spcPct val="150000"/>
              </a:lnSpc>
            </a:pPr>
            <a:r>
              <a:rPr lang="he-IL" sz="1900" b="1" dirty="0">
                <a:latin typeface="David" panose="020E0502060401010101" pitchFamily="34" charset="-79"/>
                <a:cs typeface="David" panose="020E0502060401010101" pitchFamily="34" charset="-79"/>
              </a:rPr>
              <a:t>המשימה:</a:t>
            </a:r>
          </a:p>
          <a:p>
            <a:pPr marL="285750" indent="-285750" algn="r" rtl="1">
              <a:lnSpc>
                <a:spcPct val="150000"/>
              </a:lnSpc>
              <a:buFont typeface="Wingdings" panose="05000000000000000000" pitchFamily="2" charset="2"/>
              <a:buChar char="v"/>
            </a:pPr>
            <a:r>
              <a:rPr lang="he-IL" sz="1700" dirty="0">
                <a:latin typeface="David" panose="020E0502060401010101" pitchFamily="34" charset="-79"/>
                <a:cs typeface="David" panose="020E0502060401010101" pitchFamily="34" charset="-79"/>
              </a:rPr>
              <a:t>חברת האבטחה תבצע באמצעות צוותי האבטחה סיורים ופעולות אבטחה שונות בהתאם לתוכנית הביטחון על מנת לקיים הרתעה רציפה בשטחי המועצה, זיהוי חריגים, איתור מפגעי ביטחון ובטיחות, סיכול אירועי גניבת תשתיות ופגיעה בנכסי המועצה או בנכסי המפעלים, סיכול אירועי השתלטות על שטח (בניית מאהל/גידולים חקלאיים/מרעה).</a:t>
            </a:r>
          </a:p>
          <a:p>
            <a:pPr marL="285750" indent="-285750" algn="r" rtl="1">
              <a:lnSpc>
                <a:spcPct val="150000"/>
              </a:lnSpc>
              <a:buFont typeface="Wingdings" panose="05000000000000000000" pitchFamily="2" charset="2"/>
              <a:buChar char="v"/>
            </a:pPr>
            <a:r>
              <a:rPr lang="he-IL" sz="1700" dirty="0">
                <a:latin typeface="David" panose="020E0502060401010101" pitchFamily="34" charset="-79"/>
                <a:cs typeface="David" panose="020E0502060401010101" pitchFamily="34" charset="-79"/>
              </a:rPr>
              <a:t>צוות האבטחה ישמש כצוות תגובה ראשוני לכל אירוע עפ"י שיקול דעתו של מוקד המועצה וכל זאת על מנת להגביר את תחושת הביטחון והשליטה בשטחי המועצה.</a:t>
            </a:r>
          </a:p>
          <a:p>
            <a:pPr algn="r" rtl="1"/>
            <a:endParaRPr lang="he-IL" sz="1700" dirty="0">
              <a:latin typeface="David" panose="020E0502060401010101" pitchFamily="34" charset="-79"/>
              <a:cs typeface="David" panose="020E0502060401010101" pitchFamily="34" charset="-79"/>
            </a:endParaRPr>
          </a:p>
          <a:p>
            <a:pPr algn="r" rtl="1">
              <a:lnSpc>
                <a:spcPct val="150000"/>
              </a:lnSpc>
            </a:pPr>
            <a:r>
              <a:rPr lang="he-IL" sz="1900" b="1" dirty="0">
                <a:latin typeface="David" panose="020E0502060401010101" pitchFamily="34" charset="-79"/>
                <a:cs typeface="David" panose="020E0502060401010101" pitchFamily="34" charset="-79"/>
              </a:rPr>
              <a:t>יעדים מרכזיים:</a:t>
            </a:r>
          </a:p>
          <a:p>
            <a:pPr marL="285750" indent="-285750" algn="r" rtl="1">
              <a:lnSpc>
                <a:spcPct val="150000"/>
              </a:lnSpc>
              <a:buFont typeface="Wingdings" panose="05000000000000000000" pitchFamily="2" charset="2"/>
              <a:buChar char="v"/>
            </a:pPr>
            <a:r>
              <a:rPr lang="he-IL" sz="1700" dirty="0">
                <a:latin typeface="David" panose="020E0502060401010101" pitchFamily="34" charset="-79"/>
                <a:cs typeface="David" panose="020E0502060401010101" pitchFamily="34" charset="-79"/>
              </a:rPr>
              <a:t>מניעת פעילות חבלנית ואלימות</a:t>
            </a:r>
          </a:p>
          <a:p>
            <a:pPr marL="285750" indent="-285750" algn="r" rtl="1">
              <a:lnSpc>
                <a:spcPct val="150000"/>
              </a:lnSpc>
              <a:buFont typeface="Wingdings" panose="05000000000000000000" pitchFamily="2" charset="2"/>
              <a:buChar char="v"/>
            </a:pPr>
            <a:r>
              <a:rPr lang="he-IL" sz="1700" dirty="0">
                <a:latin typeface="David" panose="020E0502060401010101" pitchFamily="34" charset="-79"/>
                <a:cs typeface="David" panose="020E0502060401010101" pitchFamily="34" charset="-79"/>
              </a:rPr>
              <a:t>מניעת פעולות גניבה/נזק והתפרצות</a:t>
            </a:r>
          </a:p>
          <a:p>
            <a:pPr marL="285750" indent="-285750" algn="r" rtl="1">
              <a:lnSpc>
                <a:spcPct val="150000"/>
              </a:lnSpc>
              <a:buFont typeface="Wingdings" panose="05000000000000000000" pitchFamily="2" charset="2"/>
              <a:buChar char="v"/>
            </a:pPr>
            <a:r>
              <a:rPr lang="he-IL" sz="1700" dirty="0">
                <a:latin typeface="David" panose="020E0502060401010101" pitchFamily="34" charset="-79"/>
                <a:cs typeface="David" panose="020E0502060401010101" pitchFamily="34" charset="-79"/>
              </a:rPr>
              <a:t>שמירה על הסדר הציבורי והשטחים הציבוריים</a:t>
            </a:r>
          </a:p>
          <a:p>
            <a:pPr marL="285750" indent="-285750" algn="r" rtl="1">
              <a:lnSpc>
                <a:spcPct val="150000"/>
              </a:lnSpc>
              <a:buFont typeface="Wingdings" panose="05000000000000000000" pitchFamily="2" charset="2"/>
              <a:buChar char="v"/>
            </a:pPr>
            <a:r>
              <a:rPr lang="he-IL" sz="1700" dirty="0">
                <a:latin typeface="David" panose="020E0502060401010101" pitchFamily="34" charset="-79"/>
                <a:cs typeface="David" panose="020E0502060401010101" pitchFamily="34" charset="-79"/>
              </a:rPr>
              <a:t>שמירה על השטח הפתוח, הגנה על ערכי הטבע</a:t>
            </a:r>
          </a:p>
          <a:p>
            <a:pPr marL="285750" indent="-285750" algn="r" rtl="1">
              <a:lnSpc>
                <a:spcPct val="150000"/>
              </a:lnSpc>
              <a:buFont typeface="Wingdings" panose="05000000000000000000" pitchFamily="2" charset="2"/>
              <a:buChar char="v"/>
            </a:pPr>
            <a:r>
              <a:rPr lang="he-IL" sz="1700" dirty="0">
                <a:latin typeface="David" panose="020E0502060401010101" pitchFamily="34" charset="-79"/>
                <a:cs typeface="David" panose="020E0502060401010101" pitchFamily="34" charset="-79"/>
              </a:rPr>
              <a:t>חיזוק תחושת הביטחון</a:t>
            </a:r>
          </a:p>
          <a:p>
            <a:pPr marL="285750" indent="-285750" algn="r" rtl="1">
              <a:lnSpc>
                <a:spcPct val="150000"/>
              </a:lnSpc>
              <a:buFont typeface="Wingdings" panose="05000000000000000000" pitchFamily="2" charset="2"/>
              <a:buChar char="v"/>
            </a:pPr>
            <a:r>
              <a:rPr lang="he-IL" sz="1700" dirty="0">
                <a:latin typeface="David" panose="020E0502060401010101" pitchFamily="34" charset="-79"/>
                <a:cs typeface="David" panose="020E0502060401010101" pitchFamily="34" charset="-79"/>
              </a:rPr>
              <a:t>סיוע בהגנה על מתקנים/מפעלים חיוניים</a:t>
            </a:r>
          </a:p>
          <a:p>
            <a:pPr marL="285750" indent="-285750" algn="r" rtl="1">
              <a:lnSpc>
                <a:spcPct val="150000"/>
              </a:lnSpc>
              <a:buFont typeface="Wingdings" panose="05000000000000000000" pitchFamily="2" charset="2"/>
              <a:buChar char="v"/>
            </a:pPr>
            <a:r>
              <a:rPr lang="he-IL" sz="1700" dirty="0">
                <a:latin typeface="David" panose="020E0502060401010101" pitchFamily="34" charset="-79"/>
                <a:cs typeface="David" panose="020E0502060401010101" pitchFamily="34" charset="-79"/>
              </a:rPr>
              <a:t>סיוע בהתמודדות עם אירועי חומ"ס ואירועים אחרים</a:t>
            </a:r>
          </a:p>
          <a:p>
            <a:pPr algn="r" rtl="1"/>
            <a:endParaRPr lang="he-IL" dirty="0"/>
          </a:p>
        </p:txBody>
      </p:sp>
    </p:spTree>
    <p:extLst>
      <p:ext uri="{BB962C8B-B14F-4D97-AF65-F5344CB8AC3E}">
        <p14:creationId xmlns:p14="http://schemas.microsoft.com/office/powerpoint/2010/main" val="3377463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5">
          <a:extLst>
            <a:ext uri="{FF2B5EF4-FFF2-40B4-BE49-F238E27FC236}">
              <a16:creationId xmlns:a16="http://schemas.microsoft.com/office/drawing/2014/main" id="{2EDC9CF6-2F43-5857-C495-389D37AF4BAA}"/>
            </a:ext>
          </a:extLst>
        </p:cNvPr>
        <p:cNvGrpSpPr/>
        <p:nvPr/>
      </p:nvGrpSpPr>
      <p:grpSpPr>
        <a:xfrm>
          <a:off x="0" y="0"/>
          <a:ext cx="0" cy="0"/>
          <a:chOff x="0" y="0"/>
          <a:chExt cx="0" cy="0"/>
        </a:xfrm>
      </p:grpSpPr>
      <p:sp>
        <p:nvSpPr>
          <p:cNvPr id="2" name="Google Shape;244;p7">
            <a:extLst>
              <a:ext uri="{FF2B5EF4-FFF2-40B4-BE49-F238E27FC236}">
                <a16:creationId xmlns:a16="http://schemas.microsoft.com/office/drawing/2014/main" id="{BBE28235-C389-75C7-B400-9176922C6090}"/>
              </a:ext>
            </a:extLst>
          </p:cNvPr>
          <p:cNvSpPr/>
          <p:nvPr/>
        </p:nvSpPr>
        <p:spPr>
          <a:xfrm>
            <a:off x="859536" y="877733"/>
            <a:ext cx="11246656" cy="5166451"/>
          </a:xfrm>
          <a:prstGeom prst="rect">
            <a:avLst/>
          </a:prstGeom>
          <a:solidFill>
            <a:schemeClr val="lt1"/>
          </a:solidFill>
          <a:ln>
            <a:noFill/>
          </a:ln>
        </p:spPr>
        <p:txBody>
          <a:bodyPr spcFirstLastPara="1" wrap="square" lIns="91425" tIns="45700" rIns="91425" bIns="45700" anchor="ctr" anchorCtr="0">
            <a:noAutofit/>
          </a:bodyPr>
          <a:lstStyle/>
          <a:p>
            <a:pPr marL="243840" algn="r" rtl="1">
              <a:lnSpc>
                <a:spcPct val="200000"/>
              </a:lnSpc>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6" name="Google Shape;96;p2">
            <a:extLst>
              <a:ext uri="{FF2B5EF4-FFF2-40B4-BE49-F238E27FC236}">
                <a16:creationId xmlns:a16="http://schemas.microsoft.com/office/drawing/2014/main" id="{E9A07B0D-45F4-7FB5-59D2-A312DC635A00}"/>
              </a:ext>
            </a:extLst>
          </p:cNvPr>
          <p:cNvSpPr/>
          <p:nvPr/>
        </p:nvSpPr>
        <p:spPr>
          <a:xfrm>
            <a:off x="9137805" y="2721626"/>
            <a:ext cx="2851549" cy="584735"/>
          </a:xfrm>
          <a:prstGeom prst="rect">
            <a:avLst/>
          </a:prstGeom>
          <a:noFill/>
          <a:ln>
            <a:noFill/>
          </a:ln>
        </p:spPr>
        <p:txBody>
          <a:bodyPr spcFirstLastPara="1" wrap="square" lIns="91425" tIns="45700" rIns="91425" bIns="45700" anchor="t" anchorCtr="0">
            <a:spAutoFit/>
          </a:bodyPr>
          <a:lstStyle/>
          <a:p>
            <a:pPr marL="0" marR="0" lvl="0" indent="0" algn="ctr" rtl="1">
              <a:spcBef>
                <a:spcPts val="0"/>
              </a:spcBef>
              <a:spcAft>
                <a:spcPts val="0"/>
              </a:spcAft>
              <a:buNone/>
            </a:pPr>
            <a:r>
              <a:rPr lang="he-IL" sz="3200" b="1" i="0" u="none" strike="noStrike" cap="none" dirty="0">
                <a:solidFill>
                  <a:srgbClr val="FFFFFF"/>
                </a:solidFill>
                <a:latin typeface="Assistant"/>
                <a:ea typeface="Assistant"/>
                <a:cs typeface="Assistant"/>
                <a:sym typeface="Assistant"/>
              </a:rPr>
              <a:t>סדר יום </a:t>
            </a:r>
            <a:endParaRPr sz="3200" b="1" i="0" u="none" strike="noStrike" cap="none" dirty="0">
              <a:solidFill>
                <a:srgbClr val="FFFFFF"/>
              </a:solidFill>
              <a:latin typeface="Assistant"/>
              <a:ea typeface="Assistant"/>
              <a:cs typeface="Assistant"/>
              <a:sym typeface="Assistant"/>
            </a:endParaRPr>
          </a:p>
        </p:txBody>
      </p:sp>
      <p:sp>
        <p:nvSpPr>
          <p:cNvPr id="3" name="תיבת טקסט 2">
            <a:extLst>
              <a:ext uri="{FF2B5EF4-FFF2-40B4-BE49-F238E27FC236}">
                <a16:creationId xmlns:a16="http://schemas.microsoft.com/office/drawing/2014/main" id="{396BAE06-4F0A-F1ED-F3EC-DDD1A9F2259D}"/>
              </a:ext>
            </a:extLst>
          </p:cNvPr>
          <p:cNvSpPr txBox="1"/>
          <p:nvPr/>
        </p:nvSpPr>
        <p:spPr>
          <a:xfrm>
            <a:off x="8476488" y="0"/>
            <a:ext cx="3715512" cy="863863"/>
          </a:xfrm>
          <a:prstGeom prst="rect">
            <a:avLst/>
          </a:prstGeom>
        </p:spPr>
        <p:txBody>
          <a:bodyPr vert="horz" lIns="91440" tIns="45720" rIns="91440" bIns="45720" rtlCol="1" anchor="ctr">
            <a:normAutofit/>
          </a:bodyPr>
          <a:lstStyle/>
          <a:p>
            <a:pPr algn="ctr">
              <a:lnSpc>
                <a:spcPct val="90000"/>
              </a:lnSpc>
              <a:spcBef>
                <a:spcPct val="0"/>
              </a:spcBef>
              <a:spcAft>
                <a:spcPts val="600"/>
              </a:spcAft>
            </a:pPr>
            <a:r>
              <a:rPr lang="he-IL" sz="4000" b="1" kern="1200" dirty="0">
                <a:latin typeface="David" panose="020E0502060401010101" pitchFamily="34" charset="-79"/>
                <a:ea typeface="+mj-ea"/>
                <a:cs typeface="David" panose="020E0502060401010101" pitchFamily="34" charset="-79"/>
              </a:rPr>
              <a:t>נקודות מהמכרז</a:t>
            </a:r>
          </a:p>
        </p:txBody>
      </p:sp>
      <p:sp>
        <p:nvSpPr>
          <p:cNvPr id="7" name="מציין מיקום תוכן 3">
            <a:extLst>
              <a:ext uri="{FF2B5EF4-FFF2-40B4-BE49-F238E27FC236}">
                <a16:creationId xmlns:a16="http://schemas.microsoft.com/office/drawing/2014/main" id="{1C57B32D-113A-603A-F65B-11285B4202AA}"/>
              </a:ext>
            </a:extLst>
          </p:cNvPr>
          <p:cNvSpPr txBox="1">
            <a:spLocks/>
          </p:cNvSpPr>
          <p:nvPr/>
        </p:nvSpPr>
        <p:spPr>
          <a:xfrm>
            <a:off x="859536" y="951735"/>
            <a:ext cx="11045749" cy="4954530"/>
          </a:xfrm>
          <a:prstGeom prst="rect">
            <a:avLst/>
          </a:prstGeom>
        </p:spPr>
        <p:txBody>
          <a:bodyPr>
            <a:normAutofit fontScale="250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rtl="1">
              <a:lnSpc>
                <a:spcPct val="160000"/>
              </a:lnSpc>
            </a:pPr>
            <a:r>
              <a:rPr lang="he-IL" sz="7200" b="1" dirty="0">
                <a:latin typeface="David" panose="020E0502060401010101" pitchFamily="34" charset="-79"/>
                <a:cs typeface="David" panose="020E0502060401010101" pitchFamily="34" charset="-79"/>
              </a:rPr>
              <a:t>השיטה:</a:t>
            </a:r>
          </a:p>
          <a:p>
            <a:pPr marL="285750" indent="-285750" algn="r" rtl="1">
              <a:lnSpc>
                <a:spcPct val="160000"/>
              </a:lnSpc>
              <a:buFont typeface="Wingdings" panose="05000000000000000000" pitchFamily="2" charset="2"/>
              <a:buChar char="v"/>
            </a:pPr>
            <a:r>
              <a:rPr lang="he-IL" sz="6400" dirty="0">
                <a:latin typeface="David" panose="020E0502060401010101" pitchFamily="34" charset="-79"/>
                <a:cs typeface="David" panose="020E0502060401010101" pitchFamily="34" charset="-79"/>
              </a:rPr>
              <a:t>ביצוע סיורים רכובים ורגליים בשטח המועצה, הבריכות, השטחים הפתוחים והמפעלים המזרחיים למועצה (ללא כניסה לשטחי המפעלים).</a:t>
            </a:r>
          </a:p>
          <a:p>
            <a:pPr marL="285750" indent="-285750" algn="r" rtl="1">
              <a:lnSpc>
                <a:spcPct val="160000"/>
              </a:lnSpc>
              <a:buFont typeface="Wingdings" panose="05000000000000000000" pitchFamily="2" charset="2"/>
              <a:buChar char="v"/>
            </a:pPr>
            <a:r>
              <a:rPr lang="he-IL" sz="6400" dirty="0">
                <a:latin typeface="David" panose="020E0502060401010101" pitchFamily="34" charset="-79"/>
                <a:cs typeface="David" panose="020E0502060401010101" pitchFamily="34" charset="-79"/>
              </a:rPr>
              <a:t>ביצוע תשמועים ותצפיות בנקודות מוגדרות</a:t>
            </a:r>
          </a:p>
          <a:p>
            <a:pPr marL="285750" indent="-285750" algn="r" rtl="1">
              <a:lnSpc>
                <a:spcPct val="160000"/>
              </a:lnSpc>
              <a:buFont typeface="Wingdings" panose="05000000000000000000" pitchFamily="2" charset="2"/>
              <a:buChar char="v"/>
            </a:pPr>
            <a:r>
              <a:rPr lang="he-IL" sz="6400" dirty="0">
                <a:latin typeface="David" panose="020E0502060401010101" pitchFamily="34" charset="-79"/>
                <a:cs typeface="David" panose="020E0502060401010101" pitchFamily="34" charset="-79"/>
              </a:rPr>
              <a:t>ביצוע חבירה מאובטחת לרכבים/אנשים/תנועות חשודות/חריגות</a:t>
            </a:r>
          </a:p>
          <a:p>
            <a:pPr marL="285750" indent="-285750" algn="r" rtl="1">
              <a:lnSpc>
                <a:spcPct val="160000"/>
              </a:lnSpc>
              <a:buFont typeface="Wingdings" panose="05000000000000000000" pitchFamily="2" charset="2"/>
              <a:buChar char="v"/>
            </a:pPr>
            <a:r>
              <a:rPr lang="he-IL" sz="6400" dirty="0">
                <a:latin typeface="David" panose="020E0502060401010101" pitchFamily="34" charset="-79"/>
                <a:cs typeface="David" panose="020E0502060401010101" pitchFamily="34" charset="-79"/>
              </a:rPr>
              <a:t>דיווח למוקד המועצה על כל אירוע חריג, בדיקת רכב או אדם, זיהוי תנועה במרחב.</a:t>
            </a:r>
          </a:p>
          <a:p>
            <a:pPr marL="285750" indent="-285750" algn="r" rtl="1">
              <a:lnSpc>
                <a:spcPct val="160000"/>
              </a:lnSpc>
              <a:buFont typeface="Wingdings" panose="05000000000000000000" pitchFamily="2" charset="2"/>
              <a:buChar char="v"/>
            </a:pPr>
            <a:r>
              <a:rPr lang="he-IL" sz="6400" dirty="0">
                <a:latin typeface="David" panose="020E0502060401010101" pitchFamily="34" charset="-79"/>
                <a:cs typeface="David" panose="020E0502060401010101" pitchFamily="34" charset="-79"/>
              </a:rPr>
              <a:t>חברת האבטחה תציב לפחות 15 נקודות בקרה לכל סיור ביניהן ינועו הסיורים עפ"י הפק"מ ו/או עפ"י תוכנית עבודה כולל האזור המזרחי – תדפיס "לחצנים" יומי של כל אחד מהסיורים יישלח במייל לקב"ט המועצה.</a:t>
            </a:r>
          </a:p>
          <a:p>
            <a:pPr marL="285750" indent="-285750" algn="r" rtl="1">
              <a:lnSpc>
                <a:spcPct val="160000"/>
              </a:lnSpc>
              <a:buFont typeface="Wingdings" panose="05000000000000000000" pitchFamily="2" charset="2"/>
              <a:buChar char="v"/>
            </a:pPr>
            <a:r>
              <a:rPr lang="he-IL" sz="6400" dirty="0">
                <a:latin typeface="David" panose="020E0502060401010101" pitchFamily="34" charset="-79"/>
                <a:cs typeface="David" panose="020E0502060401010101" pitchFamily="34" charset="-79"/>
              </a:rPr>
              <a:t>ביצוע מחסומים/טרמינלים ברחבי המועצה בהתאם לדרישה של קב"ט המועצה.</a:t>
            </a:r>
          </a:p>
          <a:p>
            <a:pPr marL="285750" indent="-285750" algn="r" rtl="1">
              <a:lnSpc>
                <a:spcPct val="160000"/>
              </a:lnSpc>
              <a:buFont typeface="Wingdings" panose="05000000000000000000" pitchFamily="2" charset="2"/>
              <a:buChar char="v"/>
            </a:pPr>
            <a:r>
              <a:rPr lang="he-IL" sz="6400" dirty="0">
                <a:latin typeface="David" panose="020E0502060401010101" pitchFamily="34" charset="-79"/>
                <a:cs typeface="David" panose="020E0502060401010101" pitchFamily="34" charset="-79"/>
              </a:rPr>
              <a:t>השתתפות פעילה הן בתרגילי המועצה והן באירועי חירום.</a:t>
            </a:r>
          </a:p>
          <a:p>
            <a:pPr marL="285750" indent="-285750" algn="r" rtl="1">
              <a:lnSpc>
                <a:spcPct val="160000"/>
              </a:lnSpc>
              <a:buFont typeface="Wingdings" panose="05000000000000000000" pitchFamily="2" charset="2"/>
              <a:buChar char="v"/>
            </a:pPr>
            <a:r>
              <a:rPr lang="he-IL" sz="6400" dirty="0">
                <a:latin typeface="David" panose="020E0502060401010101" pitchFamily="34" charset="-79"/>
                <a:cs typeface="David" panose="020E0502060401010101" pitchFamily="34" charset="-79"/>
              </a:rPr>
              <a:t>המועצה על פי שיקול דעתה, תוכל להפעיל את צוות האבטחה למשימות תפעוליות הדורשות מענה בזמן המשמרות (כגון חסימת כבישים, סגירת שערים, סגירת ברזים מטפטפים, סגירת מגופים, סילוק מפגעים שאינם דורשים כלי עזר, מענה לתקלות וכיוצ"ב).</a:t>
            </a:r>
          </a:p>
          <a:p>
            <a:pPr marL="285750" indent="-285750" algn="r" rtl="1">
              <a:buFont typeface="Wingdings" panose="05000000000000000000" pitchFamily="2" charset="2"/>
              <a:buChar char="v"/>
            </a:pPr>
            <a:endParaRPr lang="he-IL" dirty="0"/>
          </a:p>
        </p:txBody>
      </p:sp>
    </p:spTree>
    <p:extLst>
      <p:ext uri="{BB962C8B-B14F-4D97-AF65-F5344CB8AC3E}">
        <p14:creationId xmlns:p14="http://schemas.microsoft.com/office/powerpoint/2010/main" val="3986512175"/>
      </p:ext>
    </p:extLst>
  </p:cSld>
  <p:clrMapOvr>
    <a:masterClrMapping/>
  </p:clrMapOvr>
</p:sld>
</file>

<file path=ppt/theme/theme1.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815</TotalTime>
  <Words>1332</Words>
  <Application>Microsoft Office PowerPoint</Application>
  <PresentationFormat>מסך רחב</PresentationFormat>
  <Paragraphs>122</Paragraphs>
  <Slides>14</Slides>
  <Notes>14</Notes>
  <HiddenSlides>0</HiddenSlides>
  <MMClips>0</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14</vt:i4>
      </vt:variant>
    </vt:vector>
  </HeadingPairs>
  <TitlesOfParts>
    <vt:vector size="21" baseType="lpstr">
      <vt:lpstr>Calibri</vt:lpstr>
      <vt:lpstr>Wingdings</vt:lpstr>
      <vt:lpstr>David</vt:lpstr>
      <vt:lpstr>Arial</vt:lpstr>
      <vt:lpstr>Assistant</vt:lpstr>
      <vt:lpstr>Times New Roman</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Designer</dc:creator>
  <cp:lastModifiedBy>ניקול זובולוקין</cp:lastModifiedBy>
  <cp:revision>91</cp:revision>
  <cp:lastPrinted>2024-08-14T07:14:31Z</cp:lastPrinted>
  <dcterms:created xsi:type="dcterms:W3CDTF">2023-04-20T08:55:01Z</dcterms:created>
  <dcterms:modified xsi:type="dcterms:W3CDTF">2026-04-28T11:48:21Z</dcterms:modified>
</cp:coreProperties>
</file>